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677" r:id="rId2"/>
    <p:sldId id="718" r:id="rId3"/>
    <p:sldId id="719" r:id="rId4"/>
    <p:sldId id="720" r:id="rId5"/>
    <p:sldId id="721" r:id="rId6"/>
    <p:sldId id="738" r:id="rId7"/>
    <p:sldId id="722" r:id="rId8"/>
    <p:sldId id="723" r:id="rId9"/>
    <p:sldId id="724" r:id="rId10"/>
    <p:sldId id="725" r:id="rId11"/>
    <p:sldId id="744" r:id="rId12"/>
    <p:sldId id="727" r:id="rId13"/>
    <p:sldId id="728" r:id="rId14"/>
    <p:sldId id="729" r:id="rId15"/>
    <p:sldId id="743" r:id="rId16"/>
    <p:sldId id="730" r:id="rId17"/>
    <p:sldId id="745" r:id="rId18"/>
    <p:sldId id="746" r:id="rId19"/>
    <p:sldId id="733" r:id="rId20"/>
    <p:sldId id="735" r:id="rId21"/>
    <p:sldId id="734" r:id="rId22"/>
    <p:sldId id="737" r:id="rId23"/>
    <p:sldId id="736" r:id="rId24"/>
    <p:sldId id="716" r:id="rId25"/>
  </p:sldIdLst>
  <p:sldSz cx="12192000" cy="6858000"/>
  <p:notesSz cx="6858000" cy="9144000"/>
  <p:defaultTextStyle>
    <a:defPPr>
      <a:defRPr lang="en-M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5E7"/>
    <a:srgbClr val="336699"/>
    <a:srgbClr val="3366CC"/>
    <a:srgbClr val="003399"/>
    <a:srgbClr val="0033CC"/>
    <a:srgbClr val="0000FF"/>
    <a:srgbClr val="0000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64"/>
  </p:normalViewPr>
  <p:slideViewPr>
    <p:cSldViewPr snapToGrid="0">
      <p:cViewPr varScale="1">
        <p:scale>
          <a:sx n="61" d="100"/>
          <a:sy n="61" d="100"/>
        </p:scale>
        <p:origin x="72" y="10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374994229323899E-2"/>
          <c:y val="0.18714937111415733"/>
          <c:w val="0.96562499999999996"/>
          <c:h val="0.81052203429367409"/>
        </c:manualLayout>
      </c:layout>
      <c:ofPieChart>
        <c:ofPieType val="pie"/>
        <c:varyColors val="1"/>
        <c:ser>
          <c:idx val="0"/>
          <c:order val="0"/>
          <c:tx>
            <c:strRef>
              <c:f>Sheet1!$B$1</c:f>
              <c:strCache>
                <c:ptCount val="1"/>
                <c:pt idx="0">
                  <c:v>Sales</c:v>
                </c:pt>
              </c:strCache>
            </c:strRef>
          </c:tx>
          <c:spPr>
            <a:solidFill>
              <a:schemeClr val="tx2">
                <a:lumMod val="75000"/>
              </a:schemeClr>
            </a:solidFill>
          </c:spPr>
          <c:dPt>
            <c:idx val="0"/>
            <c:bubble3D val="0"/>
            <c:spPr>
              <a:solidFill>
                <a:schemeClr val="accent1">
                  <a:lumMod val="20000"/>
                  <a:lumOff val="80000"/>
                </a:schemeClr>
              </a:solidFill>
              <a:ln w="19050">
                <a:solidFill>
                  <a:schemeClr val="lt1"/>
                </a:solidFill>
              </a:ln>
              <a:effectLst/>
            </c:spPr>
            <c:extLst>
              <c:ext xmlns:c16="http://schemas.microsoft.com/office/drawing/2014/chart" uri="{C3380CC4-5D6E-409C-BE32-E72D297353CC}">
                <c16:uniqueId val="{00000001-CB45-42A9-84F4-0501D1206078}"/>
              </c:ext>
            </c:extLst>
          </c:dPt>
          <c:dPt>
            <c:idx val="1"/>
            <c:bubble3D val="0"/>
            <c:spPr>
              <a:solidFill>
                <a:schemeClr val="tx2">
                  <a:lumMod val="75000"/>
                </a:schemeClr>
              </a:solidFill>
              <a:ln w="19050">
                <a:solidFill>
                  <a:schemeClr val="lt1"/>
                </a:solidFill>
              </a:ln>
              <a:effectLst/>
            </c:spPr>
            <c:extLst>
              <c:ext xmlns:c16="http://schemas.microsoft.com/office/drawing/2014/chart" uri="{C3380CC4-5D6E-409C-BE32-E72D297353CC}">
                <c16:uniqueId val="{00000003-CB45-42A9-84F4-0501D1206078}"/>
              </c:ext>
            </c:extLst>
          </c:dPt>
          <c:dPt>
            <c:idx val="2"/>
            <c:bubble3D val="0"/>
            <c:spPr>
              <a:solidFill>
                <a:schemeClr val="accent1">
                  <a:lumMod val="60000"/>
                  <a:lumOff val="40000"/>
                </a:schemeClr>
              </a:solidFill>
              <a:ln w="19050">
                <a:solidFill>
                  <a:schemeClr val="bg1"/>
                </a:solidFill>
              </a:ln>
              <a:effectLst/>
            </c:spPr>
            <c:extLst>
              <c:ext xmlns:c16="http://schemas.microsoft.com/office/drawing/2014/chart" uri="{C3380CC4-5D6E-409C-BE32-E72D297353CC}">
                <c16:uniqueId val="{00000005-CB45-42A9-84F4-0501D1206078}"/>
              </c:ext>
            </c:extLst>
          </c:dPt>
          <c:cat>
            <c:strRef>
              <c:f>Sheet1!$A$2:$A$3</c:f>
              <c:strCache>
                <c:ptCount val="2"/>
                <c:pt idx="0">
                  <c:v>Шүүх хуралдааны өмнөх үе шат</c:v>
                </c:pt>
                <c:pt idx="1">
                  <c:v>Шүүх хуралдаан ба түүнээс хойших үе шат</c:v>
                </c:pt>
              </c:strCache>
            </c:strRef>
          </c:cat>
          <c:val>
            <c:numRef>
              <c:f>Sheet1!$B$2:$B$3</c:f>
              <c:numCache>
                <c:formatCode>General</c:formatCode>
                <c:ptCount val="2"/>
                <c:pt idx="0">
                  <c:v>9</c:v>
                </c:pt>
                <c:pt idx="1">
                  <c:v>1</c:v>
                </c:pt>
              </c:numCache>
            </c:numRef>
          </c:val>
          <c:extLst>
            <c:ext xmlns:c16="http://schemas.microsoft.com/office/drawing/2014/chart" uri="{C3380CC4-5D6E-409C-BE32-E72D297353CC}">
              <c16:uniqueId val="{00000006-CB45-42A9-84F4-0501D1206078}"/>
            </c:ext>
          </c:extLst>
        </c:ser>
        <c:dLbls>
          <c:showLegendKey val="0"/>
          <c:showVal val="0"/>
          <c:showCatName val="0"/>
          <c:showSerName val="0"/>
          <c:showPercent val="0"/>
          <c:showBubbleSize val="0"/>
          <c:showLeaderLines val="1"/>
        </c:dLbls>
        <c:gapWidth val="100"/>
        <c:secondPieSize val="75"/>
        <c:serLines>
          <c:spPr>
            <a:ln w="9525" cap="flat" cmpd="sng" algn="ctr">
              <a:solidFill>
                <a:schemeClr val="tx1">
                  <a:lumMod val="35000"/>
                  <a:lumOff val="65000"/>
                </a:schemeClr>
              </a:solidFill>
              <a:round/>
            </a:ln>
            <a:effectLst/>
          </c:spPr>
        </c:serLines>
      </c:of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chemeClr val="tx2">
                <a:lumMod val="20000"/>
                <a:lumOff val="80000"/>
              </a:schemeClr>
            </a:solidFill>
          </c:spPr>
          <c:dPt>
            <c:idx val="0"/>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01-BA9F-4999-BCA9-675AD3F75562}"/>
              </c:ext>
            </c:extLst>
          </c:dPt>
          <c:dPt>
            <c:idx val="1"/>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03-BA9F-4999-BCA9-675AD3F75562}"/>
              </c:ext>
            </c:extLst>
          </c:dPt>
          <c:dPt>
            <c:idx val="2"/>
            <c:bubble3D val="0"/>
            <c:spPr>
              <a:solidFill>
                <a:schemeClr val="bg1"/>
              </a:solidFill>
              <a:ln w="19050">
                <a:solidFill>
                  <a:schemeClr val="bg1"/>
                </a:solidFill>
              </a:ln>
              <a:effectLst/>
            </c:spPr>
            <c:extLst>
              <c:ext xmlns:c16="http://schemas.microsoft.com/office/drawing/2014/chart" uri="{C3380CC4-5D6E-409C-BE32-E72D297353CC}">
                <c16:uniqueId val="{00000005-BA9F-4999-BCA9-675AD3F75562}"/>
              </c:ext>
            </c:extLst>
          </c:dPt>
          <c:cat>
            <c:strRef>
              <c:f>Sheet1!$A$2:$A$4</c:f>
              <c:strCache>
                <c:ptCount val="3"/>
                <c:pt idx="0">
                  <c:v>Анхан шатны шүүх</c:v>
                </c:pt>
                <c:pt idx="1">
                  <c:v>Давж заалдах шатны шүүх</c:v>
                </c:pt>
                <c:pt idx="2">
                  <c:v>Хяналтын шатны шүүх</c:v>
                </c:pt>
              </c:strCache>
            </c:strRef>
          </c:cat>
          <c:val>
            <c:numRef>
              <c:f>Sheet1!$B$2:$B$4</c:f>
              <c:numCache>
                <c:formatCode>General</c:formatCode>
                <c:ptCount val="3"/>
                <c:pt idx="0">
                  <c:v>136028</c:v>
                </c:pt>
                <c:pt idx="1">
                  <c:v>7223</c:v>
                </c:pt>
                <c:pt idx="2">
                  <c:v>603</c:v>
                </c:pt>
              </c:numCache>
            </c:numRef>
          </c:val>
          <c:extLst>
            <c:ext xmlns:c16="http://schemas.microsoft.com/office/drawing/2014/chart" uri="{C3380CC4-5D6E-409C-BE32-E72D297353CC}">
              <c16:uniqueId val="{00000006-BA9F-4999-BCA9-675AD3F7556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915"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 Id="rId6" Type="http://schemas.openxmlformats.org/officeDocument/2006/relationships/image" Target="../media/image14.png"/><Relationship Id="rId5" Type="http://schemas.openxmlformats.org/officeDocument/2006/relationships/image" Target="../media/image13.jpg"/><Relationship Id="rId4" Type="http://schemas.openxmlformats.org/officeDocument/2006/relationships/image" Target="../media/image12.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 Id="rId6" Type="http://schemas.openxmlformats.org/officeDocument/2006/relationships/image" Target="../media/image14.png"/><Relationship Id="rId5" Type="http://schemas.openxmlformats.org/officeDocument/2006/relationships/image" Target="../media/image13.jpg"/><Relationship Id="rId4" Type="http://schemas.openxmlformats.org/officeDocument/2006/relationships/image" Target="../media/image12.jpe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ED08BC-0954-4835-9984-97F7B7B96CD1}" type="doc">
      <dgm:prSet loTypeId="urn:microsoft.com/office/officeart/2005/8/layout/process1" loCatId="process" qsTypeId="urn:microsoft.com/office/officeart/2005/8/quickstyle/3d2" qsCatId="3D" csTypeId="urn:microsoft.com/office/officeart/2005/8/colors/accent0_1" csCatId="mainScheme" phldr="1"/>
      <dgm:spPr/>
      <dgm:t>
        <a:bodyPr/>
        <a:lstStyle/>
        <a:p>
          <a:endParaRPr lang="en-US"/>
        </a:p>
      </dgm:t>
    </dgm:pt>
    <dgm:pt modelId="{D60A5851-1A2C-4B03-B209-14E094D7CAB3}">
      <dgm:prSet phldrT="[Text]" custT="1"/>
      <dgm:spPr>
        <a:noFill/>
        <a:ln w="19050">
          <a:solidFill>
            <a:srgbClr val="002060"/>
          </a:solidFill>
        </a:ln>
      </dgm:spPr>
      <dgm:t>
        <a:bodyPr anchor="t"/>
        <a:lstStyle/>
        <a:p>
          <a:pPr algn="ctr">
            <a:lnSpc>
              <a:spcPct val="150000"/>
            </a:lnSpc>
            <a:buNone/>
          </a:pPr>
          <a:r>
            <a:rPr lang="mn-MN" sz="1800" dirty="0">
              <a:solidFill>
                <a:schemeClr val="accent4">
                  <a:lumMod val="75000"/>
                </a:schemeClr>
              </a:solidFill>
              <a:latin typeface="Arial" panose="020B0604020202020204" pitchFamily="34" charset="0"/>
              <a:cs typeface="Arial" panose="020B0604020202020204" pitchFamily="34" charset="0"/>
            </a:rPr>
            <a:t>I ҮЕ</a:t>
          </a:r>
          <a:r>
            <a:rPr lang="en-US" sz="1800" dirty="0">
              <a:solidFill>
                <a:schemeClr val="accent4">
                  <a:lumMod val="75000"/>
                </a:schemeClr>
              </a:solidFill>
              <a:latin typeface="Arial" panose="020B0604020202020204" pitchFamily="34" charset="0"/>
              <a:cs typeface="Arial" panose="020B0604020202020204" pitchFamily="34" charset="0"/>
            </a:rPr>
            <a:t> </a:t>
          </a:r>
        </a:p>
        <a:p>
          <a:pPr algn="just">
            <a:lnSpc>
              <a:spcPct val="150000"/>
            </a:lnSpc>
            <a:buNone/>
          </a:pPr>
          <a:r>
            <a:rPr lang="mn-MN" sz="1800" dirty="0">
              <a:solidFill>
                <a:srgbClr val="002060"/>
              </a:solidFill>
              <a:latin typeface="Arial" panose="020B0604020202020204" pitchFamily="34" charset="0"/>
              <a:cs typeface="Arial" panose="020B0604020202020204" pitchFamily="34" charset="0"/>
            </a:rPr>
            <a:t>“НАМ, ТӨРИЙН ХЯНАЛТААС ИРГЭНИЙ ХЯНАЛТ РУУ” </a:t>
          </a:r>
        </a:p>
        <a:p>
          <a:pPr algn="just">
            <a:lnSpc>
              <a:spcPct val="150000"/>
            </a:lnSpc>
            <a:buNone/>
          </a:pPr>
          <a:r>
            <a:rPr lang="mn-MN" sz="1800" dirty="0">
              <a:solidFill>
                <a:srgbClr val="002060"/>
              </a:solidFill>
              <a:latin typeface="Arial" panose="020B0604020202020204" pitchFamily="34" charset="0"/>
              <a:cs typeface="Arial" panose="020B0604020202020204" pitchFamily="34" charset="0"/>
            </a:rPr>
            <a:t>(1993 оноос 2013 он хүртэлх)</a:t>
          </a:r>
          <a:endParaRPr lang="en-US" sz="1800" dirty="0">
            <a:solidFill>
              <a:srgbClr val="002060"/>
            </a:solidFill>
            <a:latin typeface="Arial" panose="020B0604020202020204" pitchFamily="34" charset="0"/>
            <a:cs typeface="Arial" panose="020B0604020202020204" pitchFamily="34" charset="0"/>
          </a:endParaRPr>
        </a:p>
      </dgm:t>
    </dgm:pt>
    <dgm:pt modelId="{C725BEE1-F2B0-4DCA-8784-7700355C7FFA}" type="parTrans" cxnId="{1B595E8B-4731-43BF-9C83-BD2E004FD8EC}">
      <dgm:prSet/>
      <dgm:spPr/>
      <dgm:t>
        <a:bodyPr/>
        <a:lstStyle/>
        <a:p>
          <a:pPr>
            <a:lnSpc>
              <a:spcPct val="150000"/>
            </a:lnSpc>
          </a:pPr>
          <a:endParaRPr lang="en-US" sz="1600"/>
        </a:p>
      </dgm:t>
    </dgm:pt>
    <dgm:pt modelId="{F5EBE113-36FF-40D7-8030-345C8A8737AE}" type="sibTrans" cxnId="{1B595E8B-4731-43BF-9C83-BD2E004FD8EC}">
      <dgm:prSet custT="1"/>
      <dgm:spPr>
        <a:solidFill>
          <a:srgbClr val="002060"/>
        </a:solidFill>
      </dgm:spPr>
      <dgm:t>
        <a:bodyPr/>
        <a:lstStyle/>
        <a:p>
          <a:pPr>
            <a:lnSpc>
              <a:spcPct val="150000"/>
            </a:lnSpc>
          </a:pPr>
          <a:endParaRPr lang="en-US" sz="1600"/>
        </a:p>
      </dgm:t>
    </dgm:pt>
    <dgm:pt modelId="{6416BD58-E61F-4FF9-94D5-F63939831998}">
      <dgm:prSet phldrT="[Text]" custT="1"/>
      <dgm:spPr>
        <a:noFill/>
        <a:ln w="19050">
          <a:solidFill>
            <a:srgbClr val="002060"/>
          </a:solidFill>
        </a:ln>
      </dgm:spPr>
      <dgm:t>
        <a:bodyPr anchor="t"/>
        <a:lstStyle/>
        <a:p>
          <a:pPr algn="ctr">
            <a:lnSpc>
              <a:spcPct val="150000"/>
            </a:lnSpc>
            <a:buNone/>
          </a:pPr>
          <a:r>
            <a:rPr lang="mn-MN" sz="1800" dirty="0">
              <a:solidFill>
                <a:schemeClr val="accent4">
                  <a:lumMod val="75000"/>
                </a:schemeClr>
              </a:solidFill>
              <a:latin typeface="Arial" panose="020B0604020202020204" pitchFamily="34" charset="0"/>
              <a:cs typeface="Arial" panose="020B0604020202020204" pitchFamily="34" charset="0"/>
            </a:rPr>
            <a:t>I</a:t>
          </a:r>
          <a:r>
            <a:rPr lang="en-US" sz="1800" dirty="0">
              <a:solidFill>
                <a:schemeClr val="accent4">
                  <a:lumMod val="75000"/>
                </a:schemeClr>
              </a:solidFill>
              <a:latin typeface="Arial" panose="020B0604020202020204" pitchFamily="34" charset="0"/>
              <a:cs typeface="Arial" panose="020B0604020202020204" pitchFamily="34" charset="0"/>
            </a:rPr>
            <a:t>I</a:t>
          </a:r>
          <a:r>
            <a:rPr lang="mn-MN" sz="1800" dirty="0">
              <a:solidFill>
                <a:schemeClr val="accent4">
                  <a:lumMod val="75000"/>
                </a:schemeClr>
              </a:solidFill>
              <a:latin typeface="Arial" panose="020B0604020202020204" pitchFamily="34" charset="0"/>
              <a:cs typeface="Arial" panose="020B0604020202020204" pitchFamily="34" charset="0"/>
            </a:rPr>
            <a:t> ҮЕ</a:t>
          </a:r>
          <a:r>
            <a:rPr lang="en-US" sz="1800" dirty="0">
              <a:solidFill>
                <a:schemeClr val="accent4">
                  <a:lumMod val="75000"/>
                </a:schemeClr>
              </a:solidFill>
              <a:latin typeface="Arial" panose="020B0604020202020204" pitchFamily="34" charset="0"/>
              <a:cs typeface="Arial" panose="020B0604020202020204" pitchFamily="34" charset="0"/>
            </a:rPr>
            <a:t> </a:t>
          </a:r>
          <a:endParaRPr lang="mn-MN" sz="1800" dirty="0">
            <a:solidFill>
              <a:schemeClr val="accent4">
                <a:lumMod val="75000"/>
              </a:schemeClr>
            </a:solidFill>
            <a:latin typeface="Arial" panose="020B0604020202020204" pitchFamily="34" charset="0"/>
            <a:cs typeface="Arial" panose="020B0604020202020204" pitchFamily="34" charset="0"/>
          </a:endParaRPr>
        </a:p>
        <a:p>
          <a:pPr algn="just">
            <a:lnSpc>
              <a:spcPct val="150000"/>
            </a:lnSpc>
            <a:buNone/>
          </a:pPr>
          <a:r>
            <a:rPr lang="mn-MN" sz="1800" dirty="0">
              <a:solidFill>
                <a:srgbClr val="002060"/>
              </a:solidFill>
              <a:latin typeface="Arial" panose="020B0604020202020204" pitchFamily="34" charset="0"/>
              <a:cs typeface="Arial" panose="020B0604020202020204" pitchFamily="34" charset="0"/>
            </a:rPr>
            <a:t>“ЗАРЧМААС ХУУЛИЙН СТАНДАРТ РУУ”</a:t>
          </a:r>
        </a:p>
        <a:p>
          <a:pPr algn="just">
            <a:lnSpc>
              <a:spcPct val="150000"/>
            </a:lnSpc>
            <a:buNone/>
          </a:pPr>
          <a:r>
            <a:rPr lang="mn-MN" sz="1800" dirty="0">
              <a:solidFill>
                <a:srgbClr val="002060"/>
              </a:solidFill>
              <a:latin typeface="Arial" panose="020B0604020202020204" pitchFamily="34" charset="0"/>
              <a:cs typeface="Arial" panose="020B0604020202020204" pitchFamily="34" charset="0"/>
            </a:rPr>
            <a:t>(2013 оноос 2021 он хүртэлх)</a:t>
          </a:r>
          <a:endParaRPr lang="en-US" sz="1800" dirty="0">
            <a:solidFill>
              <a:srgbClr val="002060"/>
            </a:solidFill>
            <a:latin typeface="Arial" panose="020B0604020202020204" pitchFamily="34" charset="0"/>
            <a:cs typeface="Arial" panose="020B0604020202020204" pitchFamily="34" charset="0"/>
          </a:endParaRPr>
        </a:p>
      </dgm:t>
    </dgm:pt>
    <dgm:pt modelId="{44EBF5A5-531F-4171-9F1E-9DCB0C03B308}" type="parTrans" cxnId="{DCDFCDE1-A69F-4D1D-B7BC-152D46FA154A}">
      <dgm:prSet/>
      <dgm:spPr/>
      <dgm:t>
        <a:bodyPr/>
        <a:lstStyle/>
        <a:p>
          <a:pPr>
            <a:lnSpc>
              <a:spcPct val="150000"/>
            </a:lnSpc>
          </a:pPr>
          <a:endParaRPr lang="en-US" sz="1600"/>
        </a:p>
      </dgm:t>
    </dgm:pt>
    <dgm:pt modelId="{1572011F-D497-4878-B7C6-C777D8EFD589}" type="sibTrans" cxnId="{DCDFCDE1-A69F-4D1D-B7BC-152D46FA154A}">
      <dgm:prSet custT="1"/>
      <dgm:spPr>
        <a:solidFill>
          <a:srgbClr val="002060"/>
        </a:solidFill>
      </dgm:spPr>
      <dgm:t>
        <a:bodyPr/>
        <a:lstStyle/>
        <a:p>
          <a:pPr>
            <a:lnSpc>
              <a:spcPct val="150000"/>
            </a:lnSpc>
          </a:pPr>
          <a:endParaRPr lang="en-US" sz="1600"/>
        </a:p>
      </dgm:t>
    </dgm:pt>
    <dgm:pt modelId="{C7906946-6B7D-4629-9A8C-0EAECCDB0B8D}">
      <dgm:prSet phldrT="[Text]" custT="1"/>
      <dgm:spPr>
        <a:noFill/>
        <a:ln w="19050">
          <a:solidFill>
            <a:srgbClr val="002060"/>
          </a:solidFill>
        </a:ln>
      </dgm:spPr>
      <dgm:t>
        <a:bodyPr anchor="t"/>
        <a:lstStyle/>
        <a:p>
          <a:pPr algn="ctr">
            <a:lnSpc>
              <a:spcPct val="150000"/>
            </a:lnSpc>
            <a:buNone/>
          </a:pPr>
          <a:r>
            <a:rPr lang="mn-MN" sz="1800" dirty="0">
              <a:solidFill>
                <a:schemeClr val="accent4">
                  <a:lumMod val="75000"/>
                </a:schemeClr>
              </a:solidFill>
              <a:latin typeface="Arial" panose="020B0604020202020204" pitchFamily="34" charset="0"/>
              <a:cs typeface="Arial" panose="020B0604020202020204" pitchFamily="34" charset="0"/>
            </a:rPr>
            <a:t>III ҮЕ</a:t>
          </a:r>
          <a:endParaRPr lang="en-US" sz="1800" dirty="0">
            <a:solidFill>
              <a:schemeClr val="accent4">
                <a:lumMod val="75000"/>
              </a:schemeClr>
            </a:solidFill>
            <a:latin typeface="Arial" panose="020B0604020202020204" pitchFamily="34" charset="0"/>
            <a:cs typeface="Arial" panose="020B0604020202020204" pitchFamily="34" charset="0"/>
          </a:endParaRPr>
        </a:p>
        <a:p>
          <a:pPr algn="just">
            <a:lnSpc>
              <a:spcPct val="150000"/>
            </a:lnSpc>
            <a:buNone/>
          </a:pPr>
          <a:r>
            <a:rPr lang="mn-MN" sz="1800" dirty="0">
              <a:solidFill>
                <a:srgbClr val="002060"/>
              </a:solidFill>
              <a:latin typeface="Arial" panose="020B0604020202020204" pitchFamily="34" charset="0"/>
              <a:cs typeface="Arial" panose="020B0604020202020204" pitchFamily="34" charset="0"/>
            </a:rPr>
            <a:t>“ХЯЗГААРЛАЛТАЙ ИЛ ТОД БАЙДЛААС ИЛҮҮ ТУНГАЛАГШИЛ РУУ</a:t>
          </a:r>
          <a:r>
            <a:rPr lang="en-US" sz="1800" dirty="0">
              <a:solidFill>
                <a:srgbClr val="002060"/>
              </a:solidFill>
              <a:latin typeface="Arial" panose="020B0604020202020204" pitchFamily="34" charset="0"/>
              <a:cs typeface="Arial" panose="020B0604020202020204" pitchFamily="34" charset="0"/>
            </a:rPr>
            <a:t>”</a:t>
          </a:r>
          <a:endParaRPr lang="mn-MN" sz="1800" dirty="0">
            <a:solidFill>
              <a:srgbClr val="002060"/>
            </a:solidFill>
            <a:latin typeface="Arial" panose="020B0604020202020204" pitchFamily="34" charset="0"/>
            <a:cs typeface="Arial" panose="020B0604020202020204" pitchFamily="34" charset="0"/>
          </a:endParaRPr>
        </a:p>
        <a:p>
          <a:pPr algn="just">
            <a:lnSpc>
              <a:spcPct val="150000"/>
            </a:lnSpc>
            <a:buNone/>
          </a:pPr>
          <a:r>
            <a:rPr lang="mn-MN" sz="1800" dirty="0">
              <a:solidFill>
                <a:srgbClr val="002060"/>
              </a:solidFill>
              <a:latin typeface="Arial" panose="020B0604020202020204" pitchFamily="34" charset="0"/>
              <a:cs typeface="Arial" panose="020B0604020202020204" pitchFamily="34" charset="0"/>
            </a:rPr>
            <a:t>(2021 оноос одоог хүртэлх)</a:t>
          </a:r>
          <a:endParaRPr lang="en-US" sz="1800" dirty="0">
            <a:solidFill>
              <a:srgbClr val="002060"/>
            </a:solidFill>
            <a:latin typeface="Arial" panose="020B0604020202020204" pitchFamily="34" charset="0"/>
            <a:cs typeface="Arial" panose="020B0604020202020204" pitchFamily="34" charset="0"/>
          </a:endParaRPr>
        </a:p>
      </dgm:t>
    </dgm:pt>
    <dgm:pt modelId="{E8119100-B00A-448D-957E-DA68847D77EC}" type="parTrans" cxnId="{81D1BCA0-DD66-4F78-90E4-A1D582EB9260}">
      <dgm:prSet/>
      <dgm:spPr/>
      <dgm:t>
        <a:bodyPr/>
        <a:lstStyle/>
        <a:p>
          <a:pPr>
            <a:lnSpc>
              <a:spcPct val="150000"/>
            </a:lnSpc>
          </a:pPr>
          <a:endParaRPr lang="en-US" sz="1600"/>
        </a:p>
      </dgm:t>
    </dgm:pt>
    <dgm:pt modelId="{949FE59A-5C99-4A9A-86C0-93591FC48746}" type="sibTrans" cxnId="{81D1BCA0-DD66-4F78-90E4-A1D582EB9260}">
      <dgm:prSet/>
      <dgm:spPr/>
      <dgm:t>
        <a:bodyPr/>
        <a:lstStyle/>
        <a:p>
          <a:pPr>
            <a:lnSpc>
              <a:spcPct val="150000"/>
            </a:lnSpc>
          </a:pPr>
          <a:endParaRPr lang="en-US" sz="1600"/>
        </a:p>
      </dgm:t>
    </dgm:pt>
    <dgm:pt modelId="{6B468652-E615-4C5C-A210-C7AB19199118}" type="pres">
      <dgm:prSet presAssocID="{74ED08BC-0954-4835-9984-97F7B7B96CD1}" presName="Name0" presStyleCnt="0">
        <dgm:presLayoutVars>
          <dgm:dir/>
          <dgm:resizeHandles val="exact"/>
        </dgm:presLayoutVars>
      </dgm:prSet>
      <dgm:spPr/>
    </dgm:pt>
    <dgm:pt modelId="{35351E16-52B3-4EA5-B5A8-0573ECD4DF2D}" type="pres">
      <dgm:prSet presAssocID="{D60A5851-1A2C-4B03-B209-14E094D7CAB3}" presName="node" presStyleLbl="node1" presStyleIdx="0" presStyleCnt="3">
        <dgm:presLayoutVars>
          <dgm:bulletEnabled val="1"/>
        </dgm:presLayoutVars>
      </dgm:prSet>
      <dgm:spPr/>
    </dgm:pt>
    <dgm:pt modelId="{5D215929-53BB-40E6-8075-9E704FDCE73B}" type="pres">
      <dgm:prSet presAssocID="{F5EBE113-36FF-40D7-8030-345C8A8737AE}" presName="sibTrans" presStyleLbl="sibTrans2D1" presStyleIdx="0" presStyleCnt="2"/>
      <dgm:spPr/>
    </dgm:pt>
    <dgm:pt modelId="{F9FC80BC-E907-41CB-8793-A19766DC7450}" type="pres">
      <dgm:prSet presAssocID="{F5EBE113-36FF-40D7-8030-345C8A8737AE}" presName="connectorText" presStyleLbl="sibTrans2D1" presStyleIdx="0" presStyleCnt="2"/>
      <dgm:spPr/>
    </dgm:pt>
    <dgm:pt modelId="{C33364FE-A899-49FD-9792-F70FBCCE3C06}" type="pres">
      <dgm:prSet presAssocID="{6416BD58-E61F-4FF9-94D5-F63939831998}" presName="node" presStyleLbl="node1" presStyleIdx="1" presStyleCnt="3">
        <dgm:presLayoutVars>
          <dgm:bulletEnabled val="1"/>
        </dgm:presLayoutVars>
      </dgm:prSet>
      <dgm:spPr/>
    </dgm:pt>
    <dgm:pt modelId="{E8C28D50-8DB7-4694-B6C7-54C9359DA214}" type="pres">
      <dgm:prSet presAssocID="{1572011F-D497-4878-B7C6-C777D8EFD589}" presName="sibTrans" presStyleLbl="sibTrans2D1" presStyleIdx="1" presStyleCnt="2"/>
      <dgm:spPr/>
    </dgm:pt>
    <dgm:pt modelId="{851DA7B5-80C6-4370-8738-C25142A7AB06}" type="pres">
      <dgm:prSet presAssocID="{1572011F-D497-4878-B7C6-C777D8EFD589}" presName="connectorText" presStyleLbl="sibTrans2D1" presStyleIdx="1" presStyleCnt="2"/>
      <dgm:spPr/>
    </dgm:pt>
    <dgm:pt modelId="{2E9DD854-45E4-4EB3-82B7-80E04C632A30}" type="pres">
      <dgm:prSet presAssocID="{C7906946-6B7D-4629-9A8C-0EAECCDB0B8D}" presName="node" presStyleLbl="node1" presStyleIdx="2" presStyleCnt="3">
        <dgm:presLayoutVars>
          <dgm:bulletEnabled val="1"/>
        </dgm:presLayoutVars>
      </dgm:prSet>
      <dgm:spPr/>
    </dgm:pt>
  </dgm:ptLst>
  <dgm:cxnLst>
    <dgm:cxn modelId="{05224D64-A4D6-4AEC-91DD-8614E04132A2}" type="presOf" srcId="{F5EBE113-36FF-40D7-8030-345C8A8737AE}" destId="{F9FC80BC-E907-41CB-8793-A19766DC7450}" srcOrd="1" destOrd="0" presId="urn:microsoft.com/office/officeart/2005/8/layout/process1"/>
    <dgm:cxn modelId="{4A92FC4C-35AC-4EAE-81EF-E59360AE3BA1}" type="presOf" srcId="{C7906946-6B7D-4629-9A8C-0EAECCDB0B8D}" destId="{2E9DD854-45E4-4EB3-82B7-80E04C632A30}" srcOrd="0" destOrd="0" presId="urn:microsoft.com/office/officeart/2005/8/layout/process1"/>
    <dgm:cxn modelId="{FDDAE071-DE78-44A4-88B7-6652735AC8E6}" type="presOf" srcId="{6416BD58-E61F-4FF9-94D5-F63939831998}" destId="{C33364FE-A899-49FD-9792-F70FBCCE3C06}" srcOrd="0" destOrd="0" presId="urn:microsoft.com/office/officeart/2005/8/layout/process1"/>
    <dgm:cxn modelId="{1B595E8B-4731-43BF-9C83-BD2E004FD8EC}" srcId="{74ED08BC-0954-4835-9984-97F7B7B96CD1}" destId="{D60A5851-1A2C-4B03-B209-14E094D7CAB3}" srcOrd="0" destOrd="0" parTransId="{C725BEE1-F2B0-4DCA-8784-7700355C7FFA}" sibTransId="{F5EBE113-36FF-40D7-8030-345C8A8737AE}"/>
    <dgm:cxn modelId="{E7CC2C98-66A9-464B-9352-C92F0812C0A3}" type="presOf" srcId="{1572011F-D497-4878-B7C6-C777D8EFD589}" destId="{E8C28D50-8DB7-4694-B6C7-54C9359DA214}" srcOrd="0" destOrd="0" presId="urn:microsoft.com/office/officeart/2005/8/layout/process1"/>
    <dgm:cxn modelId="{81D1BCA0-DD66-4F78-90E4-A1D582EB9260}" srcId="{74ED08BC-0954-4835-9984-97F7B7B96CD1}" destId="{C7906946-6B7D-4629-9A8C-0EAECCDB0B8D}" srcOrd="2" destOrd="0" parTransId="{E8119100-B00A-448D-957E-DA68847D77EC}" sibTransId="{949FE59A-5C99-4A9A-86C0-93591FC48746}"/>
    <dgm:cxn modelId="{F6E63BA7-9238-42DE-9D43-00440456284C}" type="presOf" srcId="{F5EBE113-36FF-40D7-8030-345C8A8737AE}" destId="{5D215929-53BB-40E6-8075-9E704FDCE73B}" srcOrd="0" destOrd="0" presId="urn:microsoft.com/office/officeart/2005/8/layout/process1"/>
    <dgm:cxn modelId="{828A71B1-BEC5-4F16-9AE4-3F6C2E3FDD3F}" type="presOf" srcId="{D60A5851-1A2C-4B03-B209-14E094D7CAB3}" destId="{35351E16-52B3-4EA5-B5A8-0573ECD4DF2D}" srcOrd="0" destOrd="0" presId="urn:microsoft.com/office/officeart/2005/8/layout/process1"/>
    <dgm:cxn modelId="{17929ACC-544E-4B0D-804D-86B6CFC338AA}" type="presOf" srcId="{1572011F-D497-4878-B7C6-C777D8EFD589}" destId="{851DA7B5-80C6-4370-8738-C25142A7AB06}" srcOrd="1" destOrd="0" presId="urn:microsoft.com/office/officeart/2005/8/layout/process1"/>
    <dgm:cxn modelId="{F42DE4D2-CED3-49EC-A8C7-E2E0721CFBFE}" type="presOf" srcId="{74ED08BC-0954-4835-9984-97F7B7B96CD1}" destId="{6B468652-E615-4C5C-A210-C7AB19199118}" srcOrd="0" destOrd="0" presId="urn:microsoft.com/office/officeart/2005/8/layout/process1"/>
    <dgm:cxn modelId="{DCDFCDE1-A69F-4D1D-B7BC-152D46FA154A}" srcId="{74ED08BC-0954-4835-9984-97F7B7B96CD1}" destId="{6416BD58-E61F-4FF9-94D5-F63939831998}" srcOrd="1" destOrd="0" parTransId="{44EBF5A5-531F-4171-9F1E-9DCB0C03B308}" sibTransId="{1572011F-D497-4878-B7C6-C777D8EFD589}"/>
    <dgm:cxn modelId="{F7EA8535-254B-4E38-812E-28165D0D22C1}" type="presParOf" srcId="{6B468652-E615-4C5C-A210-C7AB19199118}" destId="{35351E16-52B3-4EA5-B5A8-0573ECD4DF2D}" srcOrd="0" destOrd="0" presId="urn:microsoft.com/office/officeart/2005/8/layout/process1"/>
    <dgm:cxn modelId="{5FD31E89-D281-4CB0-9CAD-690CAACCF15E}" type="presParOf" srcId="{6B468652-E615-4C5C-A210-C7AB19199118}" destId="{5D215929-53BB-40E6-8075-9E704FDCE73B}" srcOrd="1" destOrd="0" presId="urn:microsoft.com/office/officeart/2005/8/layout/process1"/>
    <dgm:cxn modelId="{116A7A31-3CA8-4400-98AE-14E2F4207209}" type="presParOf" srcId="{5D215929-53BB-40E6-8075-9E704FDCE73B}" destId="{F9FC80BC-E907-41CB-8793-A19766DC7450}" srcOrd="0" destOrd="0" presId="urn:microsoft.com/office/officeart/2005/8/layout/process1"/>
    <dgm:cxn modelId="{A768036C-4282-442C-B71B-0C02B03DF40D}" type="presParOf" srcId="{6B468652-E615-4C5C-A210-C7AB19199118}" destId="{C33364FE-A899-49FD-9792-F70FBCCE3C06}" srcOrd="2" destOrd="0" presId="urn:microsoft.com/office/officeart/2005/8/layout/process1"/>
    <dgm:cxn modelId="{0BB5C052-04E8-4F4B-9855-327859B04E10}" type="presParOf" srcId="{6B468652-E615-4C5C-A210-C7AB19199118}" destId="{E8C28D50-8DB7-4694-B6C7-54C9359DA214}" srcOrd="3" destOrd="0" presId="urn:microsoft.com/office/officeart/2005/8/layout/process1"/>
    <dgm:cxn modelId="{B05F3184-78BB-4773-9E42-6CBD0E780522}" type="presParOf" srcId="{E8C28D50-8DB7-4694-B6C7-54C9359DA214}" destId="{851DA7B5-80C6-4370-8738-C25142A7AB06}" srcOrd="0" destOrd="0" presId="urn:microsoft.com/office/officeart/2005/8/layout/process1"/>
    <dgm:cxn modelId="{DBE7D3AB-731A-48AF-81AD-01B435DFCE5C}" type="presParOf" srcId="{6B468652-E615-4C5C-A210-C7AB19199118}" destId="{2E9DD854-45E4-4EB3-82B7-80E04C632A30}" srcOrd="4" destOrd="0" presId="urn:microsoft.com/office/officeart/2005/8/layout/process1"/>
  </dgm:cxnLst>
  <dgm:bg>
    <a:solidFill>
      <a:srgbClr val="FEF5E7"/>
    </a:solid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D1588D-60BE-43DF-BE26-F1D5F055E7C6}" type="doc">
      <dgm:prSet loTypeId="urn:microsoft.com/office/officeart/2005/8/layout/hList7" loCatId="relationship" qsTypeId="urn:microsoft.com/office/officeart/2005/8/quickstyle/simple1" qsCatId="simple" csTypeId="urn:microsoft.com/office/officeart/2005/8/colors/accent1_1" csCatId="accent1" phldr="1"/>
      <dgm:spPr/>
      <dgm:t>
        <a:bodyPr/>
        <a:lstStyle/>
        <a:p>
          <a:endParaRPr lang="en-US"/>
        </a:p>
      </dgm:t>
    </dgm:pt>
    <dgm:pt modelId="{E2343A40-2331-45EB-842B-9639C69CCBD7}">
      <dgm:prSet custT="1"/>
      <dgm:spPr>
        <a:solidFill>
          <a:srgbClr val="FEF5E7"/>
        </a:solidFill>
        <a:ln w="19050">
          <a:solidFill>
            <a:srgbClr val="002060"/>
          </a:solidFill>
        </a:ln>
      </dgm:spPr>
      <dgm:t>
        <a:bodyPr anchor="t"/>
        <a:lstStyle/>
        <a:p>
          <a:pPr algn="ctr"/>
          <a:r>
            <a:rPr lang="en-US" sz="1400" dirty="0">
              <a:solidFill>
                <a:srgbClr val="002060"/>
              </a:solidFill>
              <a:latin typeface="Arial" panose="020B0604020202020204" pitchFamily="34" charset="0"/>
              <a:cs typeface="Arial" panose="020B0604020202020204" pitchFamily="34" charset="0"/>
            </a:rPr>
            <a:t>1. </a:t>
          </a:r>
          <a:r>
            <a:rPr lang="mn-MN" sz="1400" dirty="0">
              <a:solidFill>
                <a:srgbClr val="002060"/>
              </a:solidFill>
              <a:latin typeface="Arial" panose="020B0604020202020204" pitchFamily="34" charset="0"/>
              <a:cs typeface="Arial" panose="020B0604020202020204" pitchFamily="34" charset="0"/>
            </a:rPr>
            <a:t>Шүүхийн тухай хуулийн шинэчилсэн найруулга</a:t>
          </a:r>
          <a:r>
            <a:rPr lang="en-US" sz="1400" dirty="0">
              <a:solidFill>
                <a:srgbClr val="002060"/>
              </a:solidFill>
              <a:latin typeface="Arial" panose="020B0604020202020204" pitchFamily="34" charset="0"/>
              <a:cs typeface="Arial" panose="020B0604020202020204" pitchFamily="34" charset="0"/>
            </a:rPr>
            <a:t> (</a:t>
          </a:r>
          <a:r>
            <a:rPr lang="mn-MN" sz="1400" dirty="0">
              <a:solidFill>
                <a:srgbClr val="002060"/>
              </a:solidFill>
              <a:latin typeface="Arial" panose="020B0604020202020204" pitchFamily="34" charset="0"/>
              <a:cs typeface="Arial" panose="020B0604020202020204" pitchFamily="34" charset="0"/>
            </a:rPr>
            <a:t>2021</a:t>
          </a:r>
          <a:r>
            <a:rPr lang="en-US" sz="1400" dirty="0">
              <a:solidFill>
                <a:srgbClr val="002060"/>
              </a:solidFill>
              <a:latin typeface="Arial" panose="020B0604020202020204" pitchFamily="34" charset="0"/>
              <a:cs typeface="Arial" panose="020B0604020202020204" pitchFamily="34" charset="0"/>
            </a:rPr>
            <a:t>)</a:t>
          </a:r>
          <a:r>
            <a:rPr lang="mn-MN" sz="1400" dirty="0">
              <a:solidFill>
                <a:srgbClr val="002060"/>
              </a:solidFill>
              <a:latin typeface="Arial" panose="020B0604020202020204" pitchFamily="34" charset="0"/>
              <a:cs typeface="Arial" panose="020B0604020202020204" pitchFamily="34" charset="0"/>
            </a:rPr>
            <a:t>, Шүүхийн ил тод байдлыг хангахтай холбоотой нэмэлт өөрчлөлт</a:t>
          </a:r>
          <a:r>
            <a:rPr lang="en-US" sz="1400" dirty="0">
              <a:solidFill>
                <a:srgbClr val="002060"/>
              </a:solidFill>
              <a:latin typeface="Arial" panose="020B0604020202020204" pitchFamily="34" charset="0"/>
              <a:cs typeface="Arial" panose="020B0604020202020204" pitchFamily="34" charset="0"/>
            </a:rPr>
            <a:t> (</a:t>
          </a:r>
          <a:r>
            <a:rPr lang="mn-MN" sz="1400" dirty="0">
              <a:solidFill>
                <a:srgbClr val="002060"/>
              </a:solidFill>
              <a:latin typeface="Arial" panose="020B0604020202020204" pitchFamily="34" charset="0"/>
              <a:cs typeface="Arial" panose="020B0604020202020204" pitchFamily="34" charset="0"/>
            </a:rPr>
            <a:t>2024</a:t>
          </a:r>
          <a:r>
            <a:rPr lang="en-US" sz="1400" dirty="0">
              <a:solidFill>
                <a:srgbClr val="002060"/>
              </a:solidFill>
              <a:latin typeface="Arial" panose="020B0604020202020204" pitchFamily="34" charset="0"/>
              <a:cs typeface="Arial" panose="020B0604020202020204" pitchFamily="34" charset="0"/>
            </a:rPr>
            <a:t>)</a:t>
          </a:r>
        </a:p>
      </dgm:t>
    </dgm:pt>
    <dgm:pt modelId="{B0133D1B-0C36-4A21-8882-3F5D1116D5C3}" type="parTrans" cxnId="{BD1A4BCE-5D3E-4FC3-BCD2-FAC873E1EED0}">
      <dgm:prSet/>
      <dgm:spPr/>
      <dgm:t>
        <a:bodyPr/>
        <a:lstStyle/>
        <a:p>
          <a:pPr algn="ctr"/>
          <a:endParaRPr lang="en-US">
            <a:solidFill>
              <a:srgbClr val="0070C0"/>
            </a:solidFill>
            <a:latin typeface="Arial" panose="020B0604020202020204" pitchFamily="34" charset="0"/>
            <a:cs typeface="Arial" panose="020B0604020202020204" pitchFamily="34" charset="0"/>
          </a:endParaRPr>
        </a:p>
      </dgm:t>
    </dgm:pt>
    <dgm:pt modelId="{0E26DAEF-11D5-42E3-BB97-B5708141D153}" type="sibTrans" cxnId="{BD1A4BCE-5D3E-4FC3-BCD2-FAC873E1EED0}">
      <dgm:prSet/>
      <dgm:spPr/>
      <dgm:t>
        <a:bodyPr/>
        <a:lstStyle/>
        <a:p>
          <a:pPr algn="ctr"/>
          <a:endParaRPr lang="en-US">
            <a:solidFill>
              <a:srgbClr val="0070C0"/>
            </a:solidFill>
            <a:latin typeface="Arial" panose="020B0604020202020204" pitchFamily="34" charset="0"/>
            <a:cs typeface="Arial" panose="020B0604020202020204" pitchFamily="34" charset="0"/>
          </a:endParaRPr>
        </a:p>
      </dgm:t>
    </dgm:pt>
    <dgm:pt modelId="{E7817235-AC4D-46C1-BC4E-1202E3B5966E}">
      <dgm:prSet custT="1"/>
      <dgm:spPr>
        <a:solidFill>
          <a:srgbClr val="FEF5E7"/>
        </a:solidFill>
        <a:ln w="19050">
          <a:solidFill>
            <a:srgbClr val="002060"/>
          </a:solidFill>
        </a:ln>
      </dgm:spPr>
      <dgm:t>
        <a:bodyPr anchor="t"/>
        <a:lstStyle/>
        <a:p>
          <a:pPr algn="ctr"/>
          <a:r>
            <a:rPr lang="en-US" sz="1400" dirty="0">
              <a:solidFill>
                <a:srgbClr val="002060"/>
              </a:solidFill>
              <a:latin typeface="Arial" panose="020B0604020202020204" pitchFamily="34" charset="0"/>
              <a:cs typeface="Arial" panose="020B0604020202020204" pitchFamily="34" charset="0"/>
            </a:rPr>
            <a:t>2. </a:t>
          </a:r>
          <a:r>
            <a:rPr lang="mn-MN" sz="1400" dirty="0">
              <a:solidFill>
                <a:srgbClr val="002060"/>
              </a:solidFill>
              <a:latin typeface="Arial" panose="020B0604020202020204" pitchFamily="34" charset="0"/>
              <a:cs typeface="Arial" panose="020B0604020202020204" pitchFamily="34" charset="0"/>
            </a:rPr>
            <a:t>Шүүхийн шийдвэрийг цахим санд байршуулах ажиллагааны шинэчлэлт </a:t>
          </a:r>
          <a:r>
            <a:rPr lang="en-US" sz="1400" dirty="0">
              <a:solidFill>
                <a:srgbClr val="002060"/>
              </a:solidFill>
              <a:latin typeface="Arial" panose="020B0604020202020204" pitchFamily="34" charset="0"/>
              <a:cs typeface="Arial" panose="020B0604020202020204" pitchFamily="34" charset="0"/>
            </a:rPr>
            <a:t>(</a:t>
          </a:r>
          <a:r>
            <a:rPr lang="mn-MN" sz="1400" dirty="0">
              <a:solidFill>
                <a:srgbClr val="002060"/>
              </a:solidFill>
              <a:latin typeface="Arial" panose="020B0604020202020204" pitchFamily="34" charset="0"/>
              <a:cs typeface="Arial" panose="020B0604020202020204" pitchFamily="34" charset="0"/>
            </a:rPr>
            <a:t>2022</a:t>
          </a:r>
          <a:r>
            <a:rPr lang="en-US" sz="1400" dirty="0">
              <a:solidFill>
                <a:srgbClr val="002060"/>
              </a:solidFill>
              <a:latin typeface="Arial" panose="020B0604020202020204" pitchFamily="34" charset="0"/>
              <a:cs typeface="Arial" panose="020B0604020202020204" pitchFamily="34" charset="0"/>
            </a:rPr>
            <a:t>)</a:t>
          </a:r>
          <a:r>
            <a:rPr lang="mn-MN" sz="1400" dirty="0">
              <a:solidFill>
                <a:srgbClr val="002060"/>
              </a:solidFill>
              <a:latin typeface="Arial" panose="020B0604020202020204" pitchFamily="34" charset="0"/>
              <a:cs typeface="Arial" panose="020B0604020202020204" pitchFamily="34" charset="0"/>
            </a:rPr>
            <a:t> </a:t>
          </a:r>
          <a:endParaRPr lang="en-US" sz="1400" dirty="0">
            <a:solidFill>
              <a:srgbClr val="002060"/>
            </a:solidFill>
            <a:latin typeface="Arial" panose="020B0604020202020204" pitchFamily="34" charset="0"/>
            <a:cs typeface="Arial" panose="020B0604020202020204" pitchFamily="34" charset="0"/>
          </a:endParaRPr>
        </a:p>
      </dgm:t>
    </dgm:pt>
    <dgm:pt modelId="{2EEAACD5-56F9-4325-AA90-3BDD514E13D1}" type="parTrans" cxnId="{3D6F770F-D79E-4D9B-8E69-7193A9455C58}">
      <dgm:prSet/>
      <dgm:spPr/>
      <dgm:t>
        <a:bodyPr/>
        <a:lstStyle/>
        <a:p>
          <a:pPr algn="ctr"/>
          <a:endParaRPr lang="en-US">
            <a:solidFill>
              <a:srgbClr val="0070C0"/>
            </a:solidFill>
            <a:latin typeface="Arial" panose="020B0604020202020204" pitchFamily="34" charset="0"/>
            <a:cs typeface="Arial" panose="020B0604020202020204" pitchFamily="34" charset="0"/>
          </a:endParaRPr>
        </a:p>
      </dgm:t>
    </dgm:pt>
    <dgm:pt modelId="{82AF4725-BA51-4BF9-9DB4-FB50671E251E}" type="sibTrans" cxnId="{3D6F770F-D79E-4D9B-8E69-7193A9455C58}">
      <dgm:prSet/>
      <dgm:spPr/>
      <dgm:t>
        <a:bodyPr/>
        <a:lstStyle/>
        <a:p>
          <a:pPr algn="ctr"/>
          <a:endParaRPr lang="en-US">
            <a:solidFill>
              <a:srgbClr val="0070C0"/>
            </a:solidFill>
            <a:latin typeface="Arial" panose="020B0604020202020204" pitchFamily="34" charset="0"/>
            <a:cs typeface="Arial" panose="020B0604020202020204" pitchFamily="34" charset="0"/>
          </a:endParaRPr>
        </a:p>
      </dgm:t>
    </dgm:pt>
    <dgm:pt modelId="{4F37AEA2-C6AB-4307-988F-D4C8818EEFE4}">
      <dgm:prSet custT="1"/>
      <dgm:spPr>
        <a:noFill/>
        <a:ln w="19050">
          <a:solidFill>
            <a:srgbClr val="002060"/>
          </a:solidFill>
        </a:ln>
      </dgm:spPr>
      <dgm:t>
        <a:bodyPr anchor="t"/>
        <a:lstStyle/>
        <a:p>
          <a:pPr algn="ctr">
            <a:lnSpc>
              <a:spcPct val="100000"/>
            </a:lnSpc>
          </a:pPr>
          <a:r>
            <a:rPr lang="en-US" sz="1400" dirty="0">
              <a:solidFill>
                <a:srgbClr val="002060"/>
              </a:solidFill>
              <a:latin typeface="Arial" panose="020B0604020202020204" pitchFamily="34" charset="0"/>
              <a:cs typeface="Arial" panose="020B0604020202020204" pitchFamily="34" charset="0"/>
            </a:rPr>
            <a:t>3. </a:t>
          </a:r>
          <a:r>
            <a:rPr lang="mn-MN" sz="1400" dirty="0">
              <a:solidFill>
                <a:srgbClr val="002060"/>
              </a:solidFill>
              <a:latin typeface="Arial" panose="020B0604020202020204" pitchFamily="34" charset="0"/>
              <a:cs typeface="Arial" panose="020B0604020202020204" pitchFamily="34" charset="0"/>
            </a:rPr>
            <a:t>Шүүхийн шийдвэрийн тойм ба шийдвэрийн хураангуй</a:t>
          </a:r>
          <a:r>
            <a:rPr lang="en-US" sz="1400" dirty="0">
              <a:solidFill>
                <a:srgbClr val="002060"/>
              </a:solidFill>
              <a:latin typeface="Arial" panose="020B0604020202020204" pitchFamily="34" charset="0"/>
              <a:cs typeface="Arial" panose="020B0604020202020204" pitchFamily="34" charset="0"/>
            </a:rPr>
            <a:t>                 (</a:t>
          </a:r>
          <a:r>
            <a:rPr lang="mn-MN" sz="1400" dirty="0">
              <a:solidFill>
                <a:srgbClr val="002060"/>
              </a:solidFill>
              <a:latin typeface="Arial" panose="020B0604020202020204" pitchFamily="34" charset="0"/>
              <a:cs typeface="Arial" panose="020B0604020202020204" pitchFamily="34" charset="0"/>
            </a:rPr>
            <a:t>2022</a:t>
          </a:r>
          <a:r>
            <a:rPr lang="en-US" sz="1400" dirty="0">
              <a:solidFill>
                <a:srgbClr val="002060"/>
              </a:solidFill>
              <a:latin typeface="Arial" panose="020B0604020202020204" pitchFamily="34" charset="0"/>
              <a:cs typeface="Arial" panose="020B0604020202020204" pitchFamily="34" charset="0"/>
            </a:rPr>
            <a:t>)</a:t>
          </a:r>
        </a:p>
      </dgm:t>
    </dgm:pt>
    <dgm:pt modelId="{C98E7E11-1B53-42D7-8C81-1B5F7E5DB7E7}" type="parTrans" cxnId="{CED17D5E-93D8-4FC7-83D3-733948F2A9E0}">
      <dgm:prSet/>
      <dgm:spPr/>
      <dgm:t>
        <a:bodyPr/>
        <a:lstStyle/>
        <a:p>
          <a:pPr algn="ctr"/>
          <a:endParaRPr lang="en-US">
            <a:solidFill>
              <a:srgbClr val="0070C0"/>
            </a:solidFill>
            <a:latin typeface="Arial" panose="020B0604020202020204" pitchFamily="34" charset="0"/>
            <a:cs typeface="Arial" panose="020B0604020202020204" pitchFamily="34" charset="0"/>
          </a:endParaRPr>
        </a:p>
      </dgm:t>
    </dgm:pt>
    <dgm:pt modelId="{E7A2981B-7837-4E95-871B-2A83ACA2C4B5}" type="sibTrans" cxnId="{CED17D5E-93D8-4FC7-83D3-733948F2A9E0}">
      <dgm:prSet/>
      <dgm:spPr/>
      <dgm:t>
        <a:bodyPr/>
        <a:lstStyle/>
        <a:p>
          <a:pPr algn="ctr"/>
          <a:endParaRPr lang="en-US">
            <a:solidFill>
              <a:srgbClr val="0070C0"/>
            </a:solidFill>
            <a:latin typeface="Arial" panose="020B0604020202020204" pitchFamily="34" charset="0"/>
            <a:cs typeface="Arial" panose="020B0604020202020204" pitchFamily="34" charset="0"/>
          </a:endParaRPr>
        </a:p>
      </dgm:t>
    </dgm:pt>
    <dgm:pt modelId="{A69A5042-3496-4F34-9401-2A8C5A7EFD93}">
      <dgm:prSet custT="1"/>
      <dgm:spPr>
        <a:noFill/>
        <a:ln w="19050">
          <a:solidFill>
            <a:srgbClr val="002060"/>
          </a:solidFill>
        </a:ln>
      </dgm:spPr>
      <dgm:t>
        <a:bodyPr anchor="t"/>
        <a:lstStyle/>
        <a:p>
          <a:pPr algn="ctr"/>
          <a:r>
            <a:rPr lang="en-US" sz="1400" dirty="0">
              <a:solidFill>
                <a:srgbClr val="002060"/>
              </a:solidFill>
              <a:latin typeface="Arial" panose="020B0604020202020204" pitchFamily="34" charset="0"/>
              <a:cs typeface="Arial" panose="020B0604020202020204" pitchFamily="34" charset="0"/>
            </a:rPr>
            <a:t>4. </a:t>
          </a:r>
          <a:r>
            <a:rPr lang="mn-MN" sz="1400" dirty="0">
              <a:solidFill>
                <a:srgbClr val="002060"/>
              </a:solidFill>
              <a:latin typeface="Arial" panose="020B0604020202020204" pitchFamily="34" charset="0"/>
              <a:cs typeface="Arial" panose="020B0604020202020204" pitchFamily="34" charset="0"/>
            </a:rPr>
            <a:t>Шүүх хуралдааныг шууд дамжуулах, цахим хуудаст байршуулах, архивлах </a:t>
          </a:r>
          <a:r>
            <a:rPr lang="en-US" sz="1400" dirty="0">
              <a:solidFill>
                <a:srgbClr val="002060"/>
              </a:solidFill>
              <a:latin typeface="Arial" panose="020B0604020202020204" pitchFamily="34" charset="0"/>
              <a:cs typeface="Arial" panose="020B0604020202020204" pitchFamily="34" charset="0"/>
            </a:rPr>
            <a:t>             (</a:t>
          </a:r>
          <a:r>
            <a:rPr lang="mn-MN" sz="1400" dirty="0">
              <a:solidFill>
                <a:srgbClr val="002060"/>
              </a:solidFill>
              <a:latin typeface="Arial" panose="020B0604020202020204" pitchFamily="34" charset="0"/>
              <a:cs typeface="Arial" panose="020B0604020202020204" pitchFamily="34" charset="0"/>
            </a:rPr>
            <a:t>2024</a:t>
          </a:r>
          <a:r>
            <a:rPr lang="en-US" sz="1400" dirty="0">
              <a:solidFill>
                <a:srgbClr val="002060"/>
              </a:solidFill>
              <a:latin typeface="Arial" panose="020B0604020202020204" pitchFamily="34" charset="0"/>
              <a:cs typeface="Arial" panose="020B0604020202020204" pitchFamily="34" charset="0"/>
            </a:rPr>
            <a:t>)</a:t>
          </a:r>
        </a:p>
      </dgm:t>
    </dgm:pt>
    <dgm:pt modelId="{03172B7E-3814-4766-B0F9-56EA23A1DA4C}" type="parTrans" cxnId="{1544ACBC-F72A-4C2D-A936-EF17742EAAC2}">
      <dgm:prSet/>
      <dgm:spPr/>
      <dgm:t>
        <a:bodyPr/>
        <a:lstStyle/>
        <a:p>
          <a:pPr algn="ctr"/>
          <a:endParaRPr lang="en-US">
            <a:solidFill>
              <a:srgbClr val="0070C0"/>
            </a:solidFill>
            <a:latin typeface="Arial" panose="020B0604020202020204" pitchFamily="34" charset="0"/>
            <a:cs typeface="Arial" panose="020B0604020202020204" pitchFamily="34" charset="0"/>
          </a:endParaRPr>
        </a:p>
      </dgm:t>
    </dgm:pt>
    <dgm:pt modelId="{4F562899-9C94-4737-AF57-183C3681FF53}" type="sibTrans" cxnId="{1544ACBC-F72A-4C2D-A936-EF17742EAAC2}">
      <dgm:prSet/>
      <dgm:spPr/>
      <dgm:t>
        <a:bodyPr/>
        <a:lstStyle/>
        <a:p>
          <a:pPr algn="ctr"/>
          <a:endParaRPr lang="en-US">
            <a:solidFill>
              <a:srgbClr val="0070C0"/>
            </a:solidFill>
            <a:latin typeface="Arial" panose="020B0604020202020204" pitchFamily="34" charset="0"/>
            <a:cs typeface="Arial" panose="020B0604020202020204" pitchFamily="34" charset="0"/>
          </a:endParaRPr>
        </a:p>
      </dgm:t>
    </dgm:pt>
    <dgm:pt modelId="{5CB65C9B-2A23-4974-8554-F2895343D871}">
      <dgm:prSet custT="1"/>
      <dgm:spPr>
        <a:noFill/>
        <a:ln w="19050">
          <a:solidFill>
            <a:srgbClr val="002060"/>
          </a:solidFill>
        </a:ln>
      </dgm:spPr>
      <dgm:t>
        <a:bodyPr anchor="t"/>
        <a:lstStyle/>
        <a:p>
          <a:pPr algn="ctr"/>
          <a:r>
            <a:rPr lang="mn-MN" sz="1400" dirty="0">
              <a:solidFill>
                <a:srgbClr val="002060"/>
              </a:solidFill>
              <a:latin typeface="Arial" panose="020B0604020202020204" pitchFamily="34" charset="0"/>
              <a:cs typeface="Arial" panose="020B0604020202020204" pitchFamily="34" charset="0"/>
            </a:rPr>
            <a:t>5. Орчин үеийн цахим контент </a:t>
          </a:r>
          <a:r>
            <a:rPr lang="en-US" sz="1400" dirty="0">
              <a:solidFill>
                <a:srgbClr val="002060"/>
              </a:solidFill>
              <a:latin typeface="Arial" panose="020B0604020202020204" pitchFamily="34" charset="0"/>
              <a:cs typeface="Arial" panose="020B0604020202020204" pitchFamily="34" charset="0"/>
            </a:rPr>
            <a:t>(reel, podcast)  </a:t>
          </a:r>
        </a:p>
      </dgm:t>
    </dgm:pt>
    <dgm:pt modelId="{37066401-1211-471C-AFBC-12C550524361}" type="parTrans" cxnId="{8572A783-B7DA-4CC5-8E7E-034096984027}">
      <dgm:prSet/>
      <dgm:spPr/>
      <dgm:t>
        <a:bodyPr/>
        <a:lstStyle/>
        <a:p>
          <a:pPr algn="ctr"/>
          <a:endParaRPr lang="en-US">
            <a:solidFill>
              <a:srgbClr val="0070C0"/>
            </a:solidFill>
            <a:latin typeface="Arial" panose="020B0604020202020204" pitchFamily="34" charset="0"/>
            <a:cs typeface="Arial" panose="020B0604020202020204" pitchFamily="34" charset="0"/>
          </a:endParaRPr>
        </a:p>
      </dgm:t>
    </dgm:pt>
    <dgm:pt modelId="{987E5987-5946-43C3-BEC7-A658F22AD900}" type="sibTrans" cxnId="{8572A783-B7DA-4CC5-8E7E-034096984027}">
      <dgm:prSet/>
      <dgm:spPr/>
      <dgm:t>
        <a:bodyPr/>
        <a:lstStyle/>
        <a:p>
          <a:pPr algn="ctr"/>
          <a:endParaRPr lang="en-US">
            <a:solidFill>
              <a:srgbClr val="0070C0"/>
            </a:solidFill>
            <a:latin typeface="Arial" panose="020B0604020202020204" pitchFamily="34" charset="0"/>
            <a:cs typeface="Arial" panose="020B0604020202020204" pitchFamily="34" charset="0"/>
          </a:endParaRPr>
        </a:p>
      </dgm:t>
    </dgm:pt>
    <dgm:pt modelId="{49A5BC07-5B7D-4382-83BE-1FD50377FC25}">
      <dgm:prSet custT="1"/>
      <dgm:spPr>
        <a:noFill/>
        <a:ln w="19050">
          <a:solidFill>
            <a:srgbClr val="002060"/>
          </a:solidFill>
        </a:ln>
      </dgm:spPr>
      <dgm:t>
        <a:bodyPr anchor="t"/>
        <a:lstStyle/>
        <a:p>
          <a:pPr algn="ctr"/>
          <a:r>
            <a:rPr lang="mn-MN" sz="1400" dirty="0">
              <a:solidFill>
                <a:srgbClr val="002060"/>
              </a:solidFill>
              <a:latin typeface="Arial" panose="020B0604020202020204" pitchFamily="34" charset="0"/>
              <a:cs typeface="Arial" panose="020B0604020202020204" pitchFamily="34" charset="0"/>
            </a:rPr>
            <a:t>6. Шүүхийн цахим платформ </a:t>
          </a:r>
          <a:r>
            <a:rPr lang="en-US" sz="1400" dirty="0">
              <a:solidFill>
                <a:srgbClr val="002060"/>
              </a:solidFill>
              <a:latin typeface="Arial" panose="020B0604020202020204" pitchFamily="34" charset="0"/>
              <a:cs typeface="Arial" panose="020B0604020202020204" pitchFamily="34" charset="0"/>
            </a:rPr>
            <a:t>(</a:t>
          </a:r>
          <a:r>
            <a:rPr lang="mn-MN" sz="1400" dirty="0">
              <a:solidFill>
                <a:srgbClr val="002060"/>
              </a:solidFill>
              <a:latin typeface="Arial" panose="020B0604020202020204" pitchFamily="34" charset="0"/>
              <a:cs typeface="Arial" panose="020B0604020202020204" pitchFamily="34" charset="0"/>
            </a:rPr>
            <a:t>одоогоор хэрэгжиж эхлээгүй</a:t>
          </a:r>
          <a:r>
            <a:rPr lang="en-US" sz="1400" dirty="0">
              <a:solidFill>
                <a:srgbClr val="002060"/>
              </a:solidFill>
              <a:latin typeface="Arial" panose="020B0604020202020204" pitchFamily="34" charset="0"/>
              <a:cs typeface="Arial" panose="020B0604020202020204" pitchFamily="34" charset="0"/>
            </a:rPr>
            <a:t>)</a:t>
          </a:r>
        </a:p>
      </dgm:t>
    </dgm:pt>
    <dgm:pt modelId="{5E871686-F025-405A-AD9F-EBB47B6D7B69}" type="parTrans" cxnId="{6D3984C3-0628-41A8-A2FC-189867D6C512}">
      <dgm:prSet/>
      <dgm:spPr/>
      <dgm:t>
        <a:bodyPr/>
        <a:lstStyle/>
        <a:p>
          <a:pPr algn="ctr"/>
          <a:endParaRPr lang="en-US">
            <a:solidFill>
              <a:srgbClr val="0070C0"/>
            </a:solidFill>
            <a:latin typeface="Arial" panose="020B0604020202020204" pitchFamily="34" charset="0"/>
            <a:cs typeface="Arial" panose="020B0604020202020204" pitchFamily="34" charset="0"/>
          </a:endParaRPr>
        </a:p>
      </dgm:t>
    </dgm:pt>
    <dgm:pt modelId="{6A28404E-8217-4B8E-9E19-7BBC266C1A37}" type="sibTrans" cxnId="{6D3984C3-0628-41A8-A2FC-189867D6C512}">
      <dgm:prSet/>
      <dgm:spPr/>
      <dgm:t>
        <a:bodyPr/>
        <a:lstStyle/>
        <a:p>
          <a:pPr algn="ctr"/>
          <a:endParaRPr lang="en-US">
            <a:solidFill>
              <a:srgbClr val="0070C0"/>
            </a:solidFill>
            <a:latin typeface="Arial" panose="020B0604020202020204" pitchFamily="34" charset="0"/>
            <a:cs typeface="Arial" panose="020B0604020202020204" pitchFamily="34" charset="0"/>
          </a:endParaRPr>
        </a:p>
      </dgm:t>
    </dgm:pt>
    <dgm:pt modelId="{C1A4BC1F-FB8E-4A68-99DC-45D4A474DDF8}" type="pres">
      <dgm:prSet presAssocID="{E0D1588D-60BE-43DF-BE26-F1D5F055E7C6}" presName="Name0" presStyleCnt="0">
        <dgm:presLayoutVars>
          <dgm:dir/>
          <dgm:resizeHandles val="exact"/>
        </dgm:presLayoutVars>
      </dgm:prSet>
      <dgm:spPr/>
    </dgm:pt>
    <dgm:pt modelId="{4AFA792F-C613-4E78-93BB-007DE2B6112C}" type="pres">
      <dgm:prSet presAssocID="{E0D1588D-60BE-43DF-BE26-F1D5F055E7C6}" presName="fgShape" presStyleLbl="fgShp" presStyleIdx="0" presStyleCnt="1"/>
      <dgm:spPr>
        <a:solidFill>
          <a:srgbClr val="002060"/>
        </a:solidFill>
        <a:ln>
          <a:solidFill>
            <a:schemeClr val="accent1">
              <a:lumMod val="20000"/>
              <a:lumOff val="80000"/>
            </a:schemeClr>
          </a:solidFill>
        </a:ln>
      </dgm:spPr>
    </dgm:pt>
    <dgm:pt modelId="{2D071E24-3AE6-4A9D-8349-EAF413504EE1}" type="pres">
      <dgm:prSet presAssocID="{E0D1588D-60BE-43DF-BE26-F1D5F055E7C6}" presName="linComp" presStyleCnt="0"/>
      <dgm:spPr/>
    </dgm:pt>
    <dgm:pt modelId="{BEE8B283-10A9-4311-8E59-65AC9235FD64}" type="pres">
      <dgm:prSet presAssocID="{E2343A40-2331-45EB-842B-9639C69CCBD7}" presName="compNode" presStyleCnt="0"/>
      <dgm:spPr/>
    </dgm:pt>
    <dgm:pt modelId="{2F53AAE0-59BB-4AFE-95FC-73250A6F83A8}" type="pres">
      <dgm:prSet presAssocID="{E2343A40-2331-45EB-842B-9639C69CCBD7}" presName="bkgdShape" presStyleLbl="node1" presStyleIdx="0" presStyleCnt="6"/>
      <dgm:spPr/>
    </dgm:pt>
    <dgm:pt modelId="{D6CA3786-D36E-4897-96EC-95008CD32E7D}" type="pres">
      <dgm:prSet presAssocID="{E2343A40-2331-45EB-842B-9639C69CCBD7}" presName="nodeTx" presStyleLbl="node1" presStyleIdx="0" presStyleCnt="6">
        <dgm:presLayoutVars>
          <dgm:bulletEnabled val="1"/>
        </dgm:presLayoutVars>
      </dgm:prSet>
      <dgm:spPr/>
    </dgm:pt>
    <dgm:pt modelId="{4CD0E17D-6BD4-40A2-9ADD-D641480943A4}" type="pres">
      <dgm:prSet presAssocID="{E2343A40-2331-45EB-842B-9639C69CCBD7}" presName="invisiNode" presStyleLbl="node1" presStyleIdx="0" presStyleCnt="6"/>
      <dgm:spPr/>
    </dgm:pt>
    <dgm:pt modelId="{12105221-D9E4-44F9-A51B-BC8FDB40E304}" type="pres">
      <dgm:prSet presAssocID="{E2343A40-2331-45EB-842B-9639C69CCBD7}" presName="imagNode" presStyleLbl="fgImgPlace1" presStyleIdx="0" presStyleCnt="6"/>
      <dgm:spPr>
        <a:blipFill rotWithShape="1">
          <a:blip xmlns:r="http://schemas.openxmlformats.org/officeDocument/2006/relationships" r:embed="rId1"/>
          <a:srcRect/>
          <a:stretch>
            <a:fillRect l="-70000" r="-70000"/>
          </a:stretch>
        </a:blipFill>
      </dgm:spPr>
    </dgm:pt>
    <dgm:pt modelId="{BE63F8F9-7CB5-4352-BB80-B3305C23592C}" type="pres">
      <dgm:prSet presAssocID="{0E26DAEF-11D5-42E3-BB97-B5708141D153}" presName="sibTrans" presStyleLbl="sibTrans2D1" presStyleIdx="0" presStyleCnt="0"/>
      <dgm:spPr/>
    </dgm:pt>
    <dgm:pt modelId="{D6C49E31-D224-476D-A139-EC43A5A84B7E}" type="pres">
      <dgm:prSet presAssocID="{E7817235-AC4D-46C1-BC4E-1202E3B5966E}" presName="compNode" presStyleCnt="0"/>
      <dgm:spPr/>
    </dgm:pt>
    <dgm:pt modelId="{1EAAC9A2-BC56-4090-85B1-C5EF23FC0F35}" type="pres">
      <dgm:prSet presAssocID="{E7817235-AC4D-46C1-BC4E-1202E3B5966E}" presName="bkgdShape" presStyleLbl="node1" presStyleIdx="1" presStyleCnt="6"/>
      <dgm:spPr/>
    </dgm:pt>
    <dgm:pt modelId="{7EC865FF-C5A4-4B46-AFF9-1F7CEB058058}" type="pres">
      <dgm:prSet presAssocID="{E7817235-AC4D-46C1-BC4E-1202E3B5966E}" presName="nodeTx" presStyleLbl="node1" presStyleIdx="1" presStyleCnt="6">
        <dgm:presLayoutVars>
          <dgm:bulletEnabled val="1"/>
        </dgm:presLayoutVars>
      </dgm:prSet>
      <dgm:spPr/>
    </dgm:pt>
    <dgm:pt modelId="{79B466FB-04D6-4939-8C75-C19BFB7E15EA}" type="pres">
      <dgm:prSet presAssocID="{E7817235-AC4D-46C1-BC4E-1202E3B5966E}" presName="invisiNode" presStyleLbl="node1" presStyleIdx="1" presStyleCnt="6"/>
      <dgm:spPr/>
    </dgm:pt>
    <dgm:pt modelId="{3F954B96-5368-4BE7-A599-2E10C5ED5AB8}" type="pres">
      <dgm:prSet presAssocID="{E7817235-AC4D-46C1-BC4E-1202E3B5966E}" presName="imagNode" presStyleLbl="fgImgPlace1" presStyleIdx="1" presStyleCnt="6"/>
      <dgm:spPr>
        <a:blipFill rotWithShape="1">
          <a:blip xmlns:r="http://schemas.openxmlformats.org/officeDocument/2006/relationships" r:embed="rId2"/>
          <a:srcRect/>
          <a:stretch>
            <a:fillRect l="-17000" r="-17000"/>
          </a:stretch>
        </a:blipFill>
      </dgm:spPr>
    </dgm:pt>
    <dgm:pt modelId="{FF7CEE5A-3BA4-4B3E-B804-21C7FA9FCBE1}" type="pres">
      <dgm:prSet presAssocID="{82AF4725-BA51-4BF9-9DB4-FB50671E251E}" presName="sibTrans" presStyleLbl="sibTrans2D1" presStyleIdx="0" presStyleCnt="0"/>
      <dgm:spPr/>
    </dgm:pt>
    <dgm:pt modelId="{FFD76E41-1D5E-4D46-9A18-E58749BED980}" type="pres">
      <dgm:prSet presAssocID="{4F37AEA2-C6AB-4307-988F-D4C8818EEFE4}" presName="compNode" presStyleCnt="0"/>
      <dgm:spPr/>
    </dgm:pt>
    <dgm:pt modelId="{337931E3-924A-4FC7-8904-4A475E308E73}" type="pres">
      <dgm:prSet presAssocID="{4F37AEA2-C6AB-4307-988F-D4C8818EEFE4}" presName="bkgdShape" presStyleLbl="node1" presStyleIdx="2" presStyleCnt="6"/>
      <dgm:spPr/>
    </dgm:pt>
    <dgm:pt modelId="{67802F38-BAE3-4B37-A0A3-F4B468A5ADCC}" type="pres">
      <dgm:prSet presAssocID="{4F37AEA2-C6AB-4307-988F-D4C8818EEFE4}" presName="nodeTx" presStyleLbl="node1" presStyleIdx="2" presStyleCnt="6">
        <dgm:presLayoutVars>
          <dgm:bulletEnabled val="1"/>
        </dgm:presLayoutVars>
      </dgm:prSet>
      <dgm:spPr/>
    </dgm:pt>
    <dgm:pt modelId="{51F39D4D-160D-4BA6-A417-F9BC2DDDEEB7}" type="pres">
      <dgm:prSet presAssocID="{4F37AEA2-C6AB-4307-988F-D4C8818EEFE4}" presName="invisiNode" presStyleLbl="node1" presStyleIdx="2" presStyleCnt="6"/>
      <dgm:spPr/>
    </dgm:pt>
    <dgm:pt modelId="{E4D95A05-5CCB-4F83-A373-5FD4A2757E4F}" type="pres">
      <dgm:prSet presAssocID="{4F37AEA2-C6AB-4307-988F-D4C8818EEFE4}" presName="imagNode" presStyleLbl="fgImgPlace1" presStyleIdx="2" presStyleCnt="6"/>
      <dgm:spPr>
        <a:blipFill>
          <a:blip xmlns:r="http://schemas.openxmlformats.org/officeDocument/2006/relationships" r:embed="rId3">
            <a:extLst>
              <a:ext uri="{28A0092B-C50C-407E-A947-70E740481C1C}">
                <a14:useLocalDpi xmlns:a14="http://schemas.microsoft.com/office/drawing/2010/main" val="0"/>
              </a:ext>
            </a:extLst>
          </a:blip>
          <a:srcRect/>
          <a:stretch>
            <a:fillRect l="-2000" r="-2000"/>
          </a:stretch>
        </a:blipFill>
      </dgm:spPr>
    </dgm:pt>
    <dgm:pt modelId="{A801B1F8-5DCB-425B-A17C-E9E4585A5E23}" type="pres">
      <dgm:prSet presAssocID="{E7A2981B-7837-4E95-871B-2A83ACA2C4B5}" presName="sibTrans" presStyleLbl="sibTrans2D1" presStyleIdx="0" presStyleCnt="0"/>
      <dgm:spPr/>
    </dgm:pt>
    <dgm:pt modelId="{447A67CD-179F-4C95-89C8-560A43CC2A4A}" type="pres">
      <dgm:prSet presAssocID="{A69A5042-3496-4F34-9401-2A8C5A7EFD93}" presName="compNode" presStyleCnt="0"/>
      <dgm:spPr/>
    </dgm:pt>
    <dgm:pt modelId="{462DB3BA-E32C-443B-8D71-BA0E0C75D358}" type="pres">
      <dgm:prSet presAssocID="{A69A5042-3496-4F34-9401-2A8C5A7EFD93}" presName="bkgdShape" presStyleLbl="node1" presStyleIdx="3" presStyleCnt="6"/>
      <dgm:spPr/>
    </dgm:pt>
    <dgm:pt modelId="{61DE4637-7CA9-4807-8F9F-AEFA3FC54944}" type="pres">
      <dgm:prSet presAssocID="{A69A5042-3496-4F34-9401-2A8C5A7EFD93}" presName="nodeTx" presStyleLbl="node1" presStyleIdx="3" presStyleCnt="6">
        <dgm:presLayoutVars>
          <dgm:bulletEnabled val="1"/>
        </dgm:presLayoutVars>
      </dgm:prSet>
      <dgm:spPr/>
    </dgm:pt>
    <dgm:pt modelId="{8CE0C9ED-EC2F-47D6-9669-350C06E9132E}" type="pres">
      <dgm:prSet presAssocID="{A69A5042-3496-4F34-9401-2A8C5A7EFD93}" presName="invisiNode" presStyleLbl="node1" presStyleIdx="3" presStyleCnt="6"/>
      <dgm:spPr/>
    </dgm:pt>
    <dgm:pt modelId="{20BD9A02-B912-4D28-A46C-101E92797C98}" type="pres">
      <dgm:prSet presAssocID="{A69A5042-3496-4F34-9401-2A8C5A7EFD93}" presName="imagNode" presStyleLbl="fgImgPlace1" presStyleIdx="3" presStyleCnt="6"/>
      <dgm:spPr>
        <a:blipFill>
          <a:blip xmlns:r="http://schemas.openxmlformats.org/officeDocument/2006/relationships" r:embed="rId4" cstate="hqprint">
            <a:extLst>
              <a:ext uri="{28A0092B-C50C-407E-A947-70E740481C1C}">
                <a14:useLocalDpi xmlns:a14="http://schemas.microsoft.com/office/drawing/2010/main" val="0"/>
              </a:ext>
            </a:extLst>
          </a:blip>
          <a:srcRect/>
          <a:stretch>
            <a:fillRect l="-39000" r="-39000"/>
          </a:stretch>
        </a:blipFill>
      </dgm:spPr>
    </dgm:pt>
    <dgm:pt modelId="{5F00FC10-C079-4E7F-9EE4-7B597D5CC89D}" type="pres">
      <dgm:prSet presAssocID="{4F562899-9C94-4737-AF57-183C3681FF53}" presName="sibTrans" presStyleLbl="sibTrans2D1" presStyleIdx="0" presStyleCnt="0"/>
      <dgm:spPr/>
    </dgm:pt>
    <dgm:pt modelId="{8EA002D0-C4D4-4FE9-9D9C-CD6073932C03}" type="pres">
      <dgm:prSet presAssocID="{5CB65C9B-2A23-4974-8554-F2895343D871}" presName="compNode" presStyleCnt="0"/>
      <dgm:spPr/>
    </dgm:pt>
    <dgm:pt modelId="{868C96CB-2259-47F5-AA8D-65B3571BDE5E}" type="pres">
      <dgm:prSet presAssocID="{5CB65C9B-2A23-4974-8554-F2895343D871}" presName="bkgdShape" presStyleLbl="node1" presStyleIdx="4" presStyleCnt="6"/>
      <dgm:spPr/>
    </dgm:pt>
    <dgm:pt modelId="{5EBAA43D-1E82-413E-97E0-7CE4574F515C}" type="pres">
      <dgm:prSet presAssocID="{5CB65C9B-2A23-4974-8554-F2895343D871}" presName="nodeTx" presStyleLbl="node1" presStyleIdx="4" presStyleCnt="6">
        <dgm:presLayoutVars>
          <dgm:bulletEnabled val="1"/>
        </dgm:presLayoutVars>
      </dgm:prSet>
      <dgm:spPr/>
    </dgm:pt>
    <dgm:pt modelId="{13A8FB68-128A-4A2D-AAEA-B569C59649CD}" type="pres">
      <dgm:prSet presAssocID="{5CB65C9B-2A23-4974-8554-F2895343D871}" presName="invisiNode" presStyleLbl="node1" presStyleIdx="4" presStyleCnt="6"/>
      <dgm:spPr/>
    </dgm:pt>
    <dgm:pt modelId="{C115913C-9B0F-4BAF-BFFF-014DBB63A7EB}" type="pres">
      <dgm:prSet presAssocID="{5CB65C9B-2A23-4974-8554-F2895343D871}" presName="imagNode" presStyleLbl="fgImgPlace1" presStyleIdx="4" presStyleCnt="6"/>
      <dgm:spPr>
        <a:blipFill>
          <a:blip xmlns:r="http://schemas.openxmlformats.org/officeDocument/2006/relationships" r:embed="rId5">
            <a:extLst>
              <a:ext uri="{28A0092B-C50C-407E-A947-70E740481C1C}">
                <a14:useLocalDpi xmlns:a14="http://schemas.microsoft.com/office/drawing/2010/main" val="0"/>
              </a:ext>
            </a:extLst>
          </a:blip>
          <a:srcRect/>
          <a:stretch>
            <a:fillRect/>
          </a:stretch>
        </a:blipFill>
      </dgm:spPr>
    </dgm:pt>
    <dgm:pt modelId="{321EC344-22FA-45EE-804B-1D78BF8C18FE}" type="pres">
      <dgm:prSet presAssocID="{987E5987-5946-43C3-BEC7-A658F22AD900}" presName="sibTrans" presStyleLbl="sibTrans2D1" presStyleIdx="0" presStyleCnt="0"/>
      <dgm:spPr/>
    </dgm:pt>
    <dgm:pt modelId="{0FA4A684-0095-4A33-A185-E9964217405D}" type="pres">
      <dgm:prSet presAssocID="{49A5BC07-5B7D-4382-83BE-1FD50377FC25}" presName="compNode" presStyleCnt="0"/>
      <dgm:spPr/>
    </dgm:pt>
    <dgm:pt modelId="{2831E114-7517-42B4-AABD-CD14786E30B1}" type="pres">
      <dgm:prSet presAssocID="{49A5BC07-5B7D-4382-83BE-1FD50377FC25}" presName="bkgdShape" presStyleLbl="node1" presStyleIdx="5" presStyleCnt="6"/>
      <dgm:spPr/>
    </dgm:pt>
    <dgm:pt modelId="{FF4C570E-6095-465C-94F1-9B7C454F4243}" type="pres">
      <dgm:prSet presAssocID="{49A5BC07-5B7D-4382-83BE-1FD50377FC25}" presName="nodeTx" presStyleLbl="node1" presStyleIdx="5" presStyleCnt="6">
        <dgm:presLayoutVars>
          <dgm:bulletEnabled val="1"/>
        </dgm:presLayoutVars>
      </dgm:prSet>
      <dgm:spPr/>
    </dgm:pt>
    <dgm:pt modelId="{4661579F-AB7E-485D-A302-63A198799153}" type="pres">
      <dgm:prSet presAssocID="{49A5BC07-5B7D-4382-83BE-1FD50377FC25}" presName="invisiNode" presStyleLbl="node1" presStyleIdx="5" presStyleCnt="6"/>
      <dgm:spPr/>
    </dgm:pt>
    <dgm:pt modelId="{8EE3A1C3-308A-4B8F-8A1D-91556779BA07}" type="pres">
      <dgm:prSet presAssocID="{49A5BC07-5B7D-4382-83BE-1FD50377FC25}" presName="imagNode" presStyleLbl="fgImgPlace1" presStyleIdx="5" presStyleCnt="6"/>
      <dgm:spPr>
        <a:blipFill rotWithShape="1">
          <a:blip xmlns:r="http://schemas.openxmlformats.org/officeDocument/2006/relationships" r:embed="rId6"/>
          <a:srcRect/>
          <a:stretch>
            <a:fillRect l="-33000" r="-33000"/>
          </a:stretch>
        </a:blipFill>
      </dgm:spPr>
    </dgm:pt>
  </dgm:ptLst>
  <dgm:cxnLst>
    <dgm:cxn modelId="{3D6F770F-D79E-4D9B-8E69-7193A9455C58}" srcId="{E0D1588D-60BE-43DF-BE26-F1D5F055E7C6}" destId="{E7817235-AC4D-46C1-BC4E-1202E3B5966E}" srcOrd="1" destOrd="0" parTransId="{2EEAACD5-56F9-4325-AA90-3BDD514E13D1}" sibTransId="{82AF4725-BA51-4BF9-9DB4-FB50671E251E}"/>
    <dgm:cxn modelId="{A9256413-AC3D-4682-94D7-03CBAED25F69}" type="presOf" srcId="{A69A5042-3496-4F34-9401-2A8C5A7EFD93}" destId="{61DE4637-7CA9-4807-8F9F-AEFA3FC54944}" srcOrd="1" destOrd="0" presId="urn:microsoft.com/office/officeart/2005/8/layout/hList7"/>
    <dgm:cxn modelId="{84EA063C-1BA5-483A-80B4-DE4BA147C1C5}" type="presOf" srcId="{E0D1588D-60BE-43DF-BE26-F1D5F055E7C6}" destId="{C1A4BC1F-FB8E-4A68-99DC-45D4A474DDF8}" srcOrd="0" destOrd="0" presId="urn:microsoft.com/office/officeart/2005/8/layout/hList7"/>
    <dgm:cxn modelId="{889BB15C-05C7-4EF9-8191-69F023C2F933}" type="presOf" srcId="{82AF4725-BA51-4BF9-9DB4-FB50671E251E}" destId="{FF7CEE5A-3BA4-4B3E-B804-21C7FA9FCBE1}" srcOrd="0" destOrd="0" presId="urn:microsoft.com/office/officeart/2005/8/layout/hList7"/>
    <dgm:cxn modelId="{CED17D5E-93D8-4FC7-83D3-733948F2A9E0}" srcId="{E0D1588D-60BE-43DF-BE26-F1D5F055E7C6}" destId="{4F37AEA2-C6AB-4307-988F-D4C8818EEFE4}" srcOrd="2" destOrd="0" parTransId="{C98E7E11-1B53-42D7-8C81-1B5F7E5DB7E7}" sibTransId="{E7A2981B-7837-4E95-871B-2A83ACA2C4B5}"/>
    <dgm:cxn modelId="{1229C052-8EC2-45EE-8C34-5B61ACD08831}" type="presOf" srcId="{49A5BC07-5B7D-4382-83BE-1FD50377FC25}" destId="{2831E114-7517-42B4-AABD-CD14786E30B1}" srcOrd="0" destOrd="0" presId="urn:microsoft.com/office/officeart/2005/8/layout/hList7"/>
    <dgm:cxn modelId="{30469858-248D-4BAB-9C3B-EB7C497195CF}" type="presOf" srcId="{E7817235-AC4D-46C1-BC4E-1202E3B5966E}" destId="{7EC865FF-C5A4-4B46-AFF9-1F7CEB058058}" srcOrd="1" destOrd="0" presId="urn:microsoft.com/office/officeart/2005/8/layout/hList7"/>
    <dgm:cxn modelId="{F451BC7B-E63C-4208-983C-24A698942304}" type="presOf" srcId="{E7817235-AC4D-46C1-BC4E-1202E3B5966E}" destId="{1EAAC9A2-BC56-4090-85B1-C5EF23FC0F35}" srcOrd="0" destOrd="0" presId="urn:microsoft.com/office/officeart/2005/8/layout/hList7"/>
    <dgm:cxn modelId="{B5EA7F7C-7DEF-41E1-BB79-07B171AF7F2C}" type="presOf" srcId="{E2343A40-2331-45EB-842B-9639C69CCBD7}" destId="{2F53AAE0-59BB-4AFE-95FC-73250A6F83A8}" srcOrd="0" destOrd="0" presId="urn:microsoft.com/office/officeart/2005/8/layout/hList7"/>
    <dgm:cxn modelId="{8572A783-B7DA-4CC5-8E7E-034096984027}" srcId="{E0D1588D-60BE-43DF-BE26-F1D5F055E7C6}" destId="{5CB65C9B-2A23-4974-8554-F2895343D871}" srcOrd="4" destOrd="0" parTransId="{37066401-1211-471C-AFBC-12C550524361}" sibTransId="{987E5987-5946-43C3-BEC7-A658F22AD900}"/>
    <dgm:cxn modelId="{17B8E18E-2687-4C3D-8167-22EC14E8B5BB}" type="presOf" srcId="{4F562899-9C94-4737-AF57-183C3681FF53}" destId="{5F00FC10-C079-4E7F-9EE4-7B597D5CC89D}" srcOrd="0" destOrd="0" presId="urn:microsoft.com/office/officeart/2005/8/layout/hList7"/>
    <dgm:cxn modelId="{FBFE0290-C46E-473F-B259-022C3AB90FDD}" type="presOf" srcId="{A69A5042-3496-4F34-9401-2A8C5A7EFD93}" destId="{462DB3BA-E32C-443B-8D71-BA0E0C75D358}" srcOrd="0" destOrd="0" presId="urn:microsoft.com/office/officeart/2005/8/layout/hList7"/>
    <dgm:cxn modelId="{84E9D396-804F-494B-AE3D-4EE6A1BDFF71}" type="presOf" srcId="{987E5987-5946-43C3-BEC7-A658F22AD900}" destId="{321EC344-22FA-45EE-804B-1D78BF8C18FE}" srcOrd="0" destOrd="0" presId="urn:microsoft.com/office/officeart/2005/8/layout/hList7"/>
    <dgm:cxn modelId="{89965BA3-54B8-413E-A4B6-8592B44BBA66}" type="presOf" srcId="{E7A2981B-7837-4E95-871B-2A83ACA2C4B5}" destId="{A801B1F8-5DCB-425B-A17C-E9E4585A5E23}" srcOrd="0" destOrd="0" presId="urn:microsoft.com/office/officeart/2005/8/layout/hList7"/>
    <dgm:cxn modelId="{5A164AB1-D617-4AE9-8D97-FE28BC7ACCA6}" type="presOf" srcId="{4F37AEA2-C6AB-4307-988F-D4C8818EEFE4}" destId="{337931E3-924A-4FC7-8904-4A475E308E73}" srcOrd="0" destOrd="0" presId="urn:microsoft.com/office/officeart/2005/8/layout/hList7"/>
    <dgm:cxn modelId="{1544ACBC-F72A-4C2D-A936-EF17742EAAC2}" srcId="{E0D1588D-60BE-43DF-BE26-F1D5F055E7C6}" destId="{A69A5042-3496-4F34-9401-2A8C5A7EFD93}" srcOrd="3" destOrd="0" parTransId="{03172B7E-3814-4766-B0F9-56EA23A1DA4C}" sibTransId="{4F562899-9C94-4737-AF57-183C3681FF53}"/>
    <dgm:cxn modelId="{856AFCC0-8709-47BC-9DD6-1B0D79B3D033}" type="presOf" srcId="{5CB65C9B-2A23-4974-8554-F2895343D871}" destId="{5EBAA43D-1E82-413E-97E0-7CE4574F515C}" srcOrd="1" destOrd="0" presId="urn:microsoft.com/office/officeart/2005/8/layout/hList7"/>
    <dgm:cxn modelId="{6D3984C3-0628-41A8-A2FC-189867D6C512}" srcId="{E0D1588D-60BE-43DF-BE26-F1D5F055E7C6}" destId="{49A5BC07-5B7D-4382-83BE-1FD50377FC25}" srcOrd="5" destOrd="0" parTransId="{5E871686-F025-405A-AD9F-EBB47B6D7B69}" sibTransId="{6A28404E-8217-4B8E-9E19-7BBC266C1A37}"/>
    <dgm:cxn modelId="{6F12A3C5-7929-46ED-8E88-B6D3D43AFE2A}" type="presOf" srcId="{0E26DAEF-11D5-42E3-BB97-B5708141D153}" destId="{BE63F8F9-7CB5-4352-BB80-B3305C23592C}" srcOrd="0" destOrd="0" presId="urn:microsoft.com/office/officeart/2005/8/layout/hList7"/>
    <dgm:cxn modelId="{BD1A4BCE-5D3E-4FC3-BCD2-FAC873E1EED0}" srcId="{E0D1588D-60BE-43DF-BE26-F1D5F055E7C6}" destId="{E2343A40-2331-45EB-842B-9639C69CCBD7}" srcOrd="0" destOrd="0" parTransId="{B0133D1B-0C36-4A21-8882-3F5D1116D5C3}" sibTransId="{0E26DAEF-11D5-42E3-BB97-B5708141D153}"/>
    <dgm:cxn modelId="{8E9EAED6-0F68-4E59-8D50-617C1219EEC0}" type="presOf" srcId="{49A5BC07-5B7D-4382-83BE-1FD50377FC25}" destId="{FF4C570E-6095-465C-94F1-9B7C454F4243}" srcOrd="1" destOrd="0" presId="urn:microsoft.com/office/officeart/2005/8/layout/hList7"/>
    <dgm:cxn modelId="{8DFAC9D7-0ABE-4A98-933E-74630865BE3B}" type="presOf" srcId="{E2343A40-2331-45EB-842B-9639C69CCBD7}" destId="{D6CA3786-D36E-4897-96EC-95008CD32E7D}" srcOrd="1" destOrd="0" presId="urn:microsoft.com/office/officeart/2005/8/layout/hList7"/>
    <dgm:cxn modelId="{276665DF-58C1-4254-BC45-612D89F64472}" type="presOf" srcId="{4F37AEA2-C6AB-4307-988F-D4C8818EEFE4}" destId="{67802F38-BAE3-4B37-A0A3-F4B468A5ADCC}" srcOrd="1" destOrd="0" presId="urn:microsoft.com/office/officeart/2005/8/layout/hList7"/>
    <dgm:cxn modelId="{02E5A4FC-7CCD-4F67-B682-77FE95824873}" type="presOf" srcId="{5CB65C9B-2A23-4974-8554-F2895343D871}" destId="{868C96CB-2259-47F5-AA8D-65B3571BDE5E}" srcOrd="0" destOrd="0" presId="urn:microsoft.com/office/officeart/2005/8/layout/hList7"/>
    <dgm:cxn modelId="{7D5450BE-A120-4F54-8A48-D5EB9762B45A}" type="presParOf" srcId="{C1A4BC1F-FB8E-4A68-99DC-45D4A474DDF8}" destId="{4AFA792F-C613-4E78-93BB-007DE2B6112C}" srcOrd="0" destOrd="0" presId="urn:microsoft.com/office/officeart/2005/8/layout/hList7"/>
    <dgm:cxn modelId="{D5954AE0-7160-4EB0-BDE5-1E6168EFB1EE}" type="presParOf" srcId="{C1A4BC1F-FB8E-4A68-99DC-45D4A474DDF8}" destId="{2D071E24-3AE6-4A9D-8349-EAF413504EE1}" srcOrd="1" destOrd="0" presId="urn:microsoft.com/office/officeart/2005/8/layout/hList7"/>
    <dgm:cxn modelId="{EC7439FF-B73A-428A-9664-D0367A7B7EC9}" type="presParOf" srcId="{2D071E24-3AE6-4A9D-8349-EAF413504EE1}" destId="{BEE8B283-10A9-4311-8E59-65AC9235FD64}" srcOrd="0" destOrd="0" presId="urn:microsoft.com/office/officeart/2005/8/layout/hList7"/>
    <dgm:cxn modelId="{819FC07F-B69E-43C0-B0DD-71267B893475}" type="presParOf" srcId="{BEE8B283-10A9-4311-8E59-65AC9235FD64}" destId="{2F53AAE0-59BB-4AFE-95FC-73250A6F83A8}" srcOrd="0" destOrd="0" presId="urn:microsoft.com/office/officeart/2005/8/layout/hList7"/>
    <dgm:cxn modelId="{93459CDB-5EF8-4B6B-B9A4-52799DB734CC}" type="presParOf" srcId="{BEE8B283-10A9-4311-8E59-65AC9235FD64}" destId="{D6CA3786-D36E-4897-96EC-95008CD32E7D}" srcOrd="1" destOrd="0" presId="urn:microsoft.com/office/officeart/2005/8/layout/hList7"/>
    <dgm:cxn modelId="{96E000CC-F926-4FFE-8B7B-BC00EB99173C}" type="presParOf" srcId="{BEE8B283-10A9-4311-8E59-65AC9235FD64}" destId="{4CD0E17D-6BD4-40A2-9ADD-D641480943A4}" srcOrd="2" destOrd="0" presId="urn:microsoft.com/office/officeart/2005/8/layout/hList7"/>
    <dgm:cxn modelId="{33A4B0E1-327D-4940-97DE-7269F50BC1EE}" type="presParOf" srcId="{BEE8B283-10A9-4311-8E59-65AC9235FD64}" destId="{12105221-D9E4-44F9-A51B-BC8FDB40E304}" srcOrd="3" destOrd="0" presId="urn:microsoft.com/office/officeart/2005/8/layout/hList7"/>
    <dgm:cxn modelId="{6C0C3E7E-CF61-4865-9873-887E8C96AACE}" type="presParOf" srcId="{2D071E24-3AE6-4A9D-8349-EAF413504EE1}" destId="{BE63F8F9-7CB5-4352-BB80-B3305C23592C}" srcOrd="1" destOrd="0" presId="urn:microsoft.com/office/officeart/2005/8/layout/hList7"/>
    <dgm:cxn modelId="{26BBBBA1-189F-446D-9A8A-A3E6FD98E844}" type="presParOf" srcId="{2D071E24-3AE6-4A9D-8349-EAF413504EE1}" destId="{D6C49E31-D224-476D-A139-EC43A5A84B7E}" srcOrd="2" destOrd="0" presId="urn:microsoft.com/office/officeart/2005/8/layout/hList7"/>
    <dgm:cxn modelId="{82ED032D-392C-488E-B75E-5FC13FF62860}" type="presParOf" srcId="{D6C49E31-D224-476D-A139-EC43A5A84B7E}" destId="{1EAAC9A2-BC56-4090-85B1-C5EF23FC0F35}" srcOrd="0" destOrd="0" presId="urn:microsoft.com/office/officeart/2005/8/layout/hList7"/>
    <dgm:cxn modelId="{484BC0A2-94EC-49E4-853E-3E9AEF4BCD3C}" type="presParOf" srcId="{D6C49E31-D224-476D-A139-EC43A5A84B7E}" destId="{7EC865FF-C5A4-4B46-AFF9-1F7CEB058058}" srcOrd="1" destOrd="0" presId="urn:microsoft.com/office/officeart/2005/8/layout/hList7"/>
    <dgm:cxn modelId="{A656B210-A5A7-4520-ABEE-BEDA7FA2081B}" type="presParOf" srcId="{D6C49E31-D224-476D-A139-EC43A5A84B7E}" destId="{79B466FB-04D6-4939-8C75-C19BFB7E15EA}" srcOrd="2" destOrd="0" presId="urn:microsoft.com/office/officeart/2005/8/layout/hList7"/>
    <dgm:cxn modelId="{8939A098-7E05-4D0C-A13C-4AFF4AC81AD5}" type="presParOf" srcId="{D6C49E31-D224-476D-A139-EC43A5A84B7E}" destId="{3F954B96-5368-4BE7-A599-2E10C5ED5AB8}" srcOrd="3" destOrd="0" presId="urn:microsoft.com/office/officeart/2005/8/layout/hList7"/>
    <dgm:cxn modelId="{DBF19A4A-CFDA-4A48-825C-766B0C627219}" type="presParOf" srcId="{2D071E24-3AE6-4A9D-8349-EAF413504EE1}" destId="{FF7CEE5A-3BA4-4B3E-B804-21C7FA9FCBE1}" srcOrd="3" destOrd="0" presId="urn:microsoft.com/office/officeart/2005/8/layout/hList7"/>
    <dgm:cxn modelId="{3B894D73-3E79-4AA0-B1B5-1ECB0EAD6DD0}" type="presParOf" srcId="{2D071E24-3AE6-4A9D-8349-EAF413504EE1}" destId="{FFD76E41-1D5E-4D46-9A18-E58749BED980}" srcOrd="4" destOrd="0" presId="urn:microsoft.com/office/officeart/2005/8/layout/hList7"/>
    <dgm:cxn modelId="{5D4D7626-9FB4-4EE3-9888-E6483F1D1477}" type="presParOf" srcId="{FFD76E41-1D5E-4D46-9A18-E58749BED980}" destId="{337931E3-924A-4FC7-8904-4A475E308E73}" srcOrd="0" destOrd="0" presId="urn:microsoft.com/office/officeart/2005/8/layout/hList7"/>
    <dgm:cxn modelId="{7C3D3D5F-DE71-4D77-91E0-273182970B13}" type="presParOf" srcId="{FFD76E41-1D5E-4D46-9A18-E58749BED980}" destId="{67802F38-BAE3-4B37-A0A3-F4B468A5ADCC}" srcOrd="1" destOrd="0" presId="urn:microsoft.com/office/officeart/2005/8/layout/hList7"/>
    <dgm:cxn modelId="{0E4829DE-2060-4980-98F0-2550B934FEA5}" type="presParOf" srcId="{FFD76E41-1D5E-4D46-9A18-E58749BED980}" destId="{51F39D4D-160D-4BA6-A417-F9BC2DDDEEB7}" srcOrd="2" destOrd="0" presId="urn:microsoft.com/office/officeart/2005/8/layout/hList7"/>
    <dgm:cxn modelId="{B2BCD354-D473-4BF4-AD28-97C91E5DFF9F}" type="presParOf" srcId="{FFD76E41-1D5E-4D46-9A18-E58749BED980}" destId="{E4D95A05-5CCB-4F83-A373-5FD4A2757E4F}" srcOrd="3" destOrd="0" presId="urn:microsoft.com/office/officeart/2005/8/layout/hList7"/>
    <dgm:cxn modelId="{4BC9D539-1AB8-4799-804C-042030B08AA5}" type="presParOf" srcId="{2D071E24-3AE6-4A9D-8349-EAF413504EE1}" destId="{A801B1F8-5DCB-425B-A17C-E9E4585A5E23}" srcOrd="5" destOrd="0" presId="urn:microsoft.com/office/officeart/2005/8/layout/hList7"/>
    <dgm:cxn modelId="{4418785A-734E-441A-B57A-21CA91F3F923}" type="presParOf" srcId="{2D071E24-3AE6-4A9D-8349-EAF413504EE1}" destId="{447A67CD-179F-4C95-89C8-560A43CC2A4A}" srcOrd="6" destOrd="0" presId="urn:microsoft.com/office/officeart/2005/8/layout/hList7"/>
    <dgm:cxn modelId="{620CE7F6-0D3B-4F8E-A82B-1C624825662E}" type="presParOf" srcId="{447A67CD-179F-4C95-89C8-560A43CC2A4A}" destId="{462DB3BA-E32C-443B-8D71-BA0E0C75D358}" srcOrd="0" destOrd="0" presId="urn:microsoft.com/office/officeart/2005/8/layout/hList7"/>
    <dgm:cxn modelId="{C4D889E5-AAEF-4D08-B4E4-58309DD05919}" type="presParOf" srcId="{447A67CD-179F-4C95-89C8-560A43CC2A4A}" destId="{61DE4637-7CA9-4807-8F9F-AEFA3FC54944}" srcOrd="1" destOrd="0" presId="urn:microsoft.com/office/officeart/2005/8/layout/hList7"/>
    <dgm:cxn modelId="{85DB3BAB-535A-4333-9126-BF0E192C550E}" type="presParOf" srcId="{447A67CD-179F-4C95-89C8-560A43CC2A4A}" destId="{8CE0C9ED-EC2F-47D6-9669-350C06E9132E}" srcOrd="2" destOrd="0" presId="urn:microsoft.com/office/officeart/2005/8/layout/hList7"/>
    <dgm:cxn modelId="{C5DC0526-F61F-42D7-B61F-369387F3BD5C}" type="presParOf" srcId="{447A67CD-179F-4C95-89C8-560A43CC2A4A}" destId="{20BD9A02-B912-4D28-A46C-101E92797C98}" srcOrd="3" destOrd="0" presId="urn:microsoft.com/office/officeart/2005/8/layout/hList7"/>
    <dgm:cxn modelId="{B5CA23CB-CE16-42F2-B58C-5B4CE17C7CF9}" type="presParOf" srcId="{2D071E24-3AE6-4A9D-8349-EAF413504EE1}" destId="{5F00FC10-C079-4E7F-9EE4-7B597D5CC89D}" srcOrd="7" destOrd="0" presId="urn:microsoft.com/office/officeart/2005/8/layout/hList7"/>
    <dgm:cxn modelId="{657548C4-71AC-4CFA-9C91-4E4C29FAA0B5}" type="presParOf" srcId="{2D071E24-3AE6-4A9D-8349-EAF413504EE1}" destId="{8EA002D0-C4D4-4FE9-9D9C-CD6073932C03}" srcOrd="8" destOrd="0" presId="urn:microsoft.com/office/officeart/2005/8/layout/hList7"/>
    <dgm:cxn modelId="{A2C3F885-D583-4EB6-B07F-3EDD594776F8}" type="presParOf" srcId="{8EA002D0-C4D4-4FE9-9D9C-CD6073932C03}" destId="{868C96CB-2259-47F5-AA8D-65B3571BDE5E}" srcOrd="0" destOrd="0" presId="urn:microsoft.com/office/officeart/2005/8/layout/hList7"/>
    <dgm:cxn modelId="{4D65F61F-E540-4E88-A2D9-F6F5744AABB9}" type="presParOf" srcId="{8EA002D0-C4D4-4FE9-9D9C-CD6073932C03}" destId="{5EBAA43D-1E82-413E-97E0-7CE4574F515C}" srcOrd="1" destOrd="0" presId="urn:microsoft.com/office/officeart/2005/8/layout/hList7"/>
    <dgm:cxn modelId="{2D73E18E-B0F6-40E4-B24D-855AC9673D2D}" type="presParOf" srcId="{8EA002D0-C4D4-4FE9-9D9C-CD6073932C03}" destId="{13A8FB68-128A-4A2D-AAEA-B569C59649CD}" srcOrd="2" destOrd="0" presId="urn:microsoft.com/office/officeart/2005/8/layout/hList7"/>
    <dgm:cxn modelId="{9A3D307A-8BF9-4A2B-8595-3A9C9DBFA469}" type="presParOf" srcId="{8EA002D0-C4D4-4FE9-9D9C-CD6073932C03}" destId="{C115913C-9B0F-4BAF-BFFF-014DBB63A7EB}" srcOrd="3" destOrd="0" presId="urn:microsoft.com/office/officeart/2005/8/layout/hList7"/>
    <dgm:cxn modelId="{85DF8AD3-D386-4F87-AB3A-BD79DBCB1A39}" type="presParOf" srcId="{2D071E24-3AE6-4A9D-8349-EAF413504EE1}" destId="{321EC344-22FA-45EE-804B-1D78BF8C18FE}" srcOrd="9" destOrd="0" presId="urn:microsoft.com/office/officeart/2005/8/layout/hList7"/>
    <dgm:cxn modelId="{7636871D-15C4-4A8A-91A8-5034FB372BDC}" type="presParOf" srcId="{2D071E24-3AE6-4A9D-8349-EAF413504EE1}" destId="{0FA4A684-0095-4A33-A185-E9964217405D}" srcOrd="10" destOrd="0" presId="urn:microsoft.com/office/officeart/2005/8/layout/hList7"/>
    <dgm:cxn modelId="{9981CFEE-9030-4354-904F-F39A65ECCE32}" type="presParOf" srcId="{0FA4A684-0095-4A33-A185-E9964217405D}" destId="{2831E114-7517-42B4-AABD-CD14786E30B1}" srcOrd="0" destOrd="0" presId="urn:microsoft.com/office/officeart/2005/8/layout/hList7"/>
    <dgm:cxn modelId="{9A5F6065-443C-4686-BBAC-E548C8D9A92A}" type="presParOf" srcId="{0FA4A684-0095-4A33-A185-E9964217405D}" destId="{FF4C570E-6095-465C-94F1-9B7C454F4243}" srcOrd="1" destOrd="0" presId="urn:microsoft.com/office/officeart/2005/8/layout/hList7"/>
    <dgm:cxn modelId="{39A6C588-6314-4434-AE5A-68DF8C0E816E}" type="presParOf" srcId="{0FA4A684-0095-4A33-A185-E9964217405D}" destId="{4661579F-AB7E-485D-A302-63A198799153}" srcOrd="2" destOrd="0" presId="urn:microsoft.com/office/officeart/2005/8/layout/hList7"/>
    <dgm:cxn modelId="{BD7E659F-85B8-4D2F-8BA4-829FF5021C26}" type="presParOf" srcId="{0FA4A684-0095-4A33-A185-E9964217405D}" destId="{8EE3A1C3-308A-4B8F-8A1D-91556779BA07}"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BAF75EC-EE3B-483F-95FC-AFBF095A58C0}" type="doc">
      <dgm:prSet loTypeId="urn:microsoft.com/office/officeart/2005/8/layout/default" loCatId="list" qsTypeId="urn:microsoft.com/office/officeart/2005/8/quickstyle/simple1" qsCatId="simple" csTypeId="urn:microsoft.com/office/officeart/2005/8/colors/accent1_1" csCatId="accent1" phldr="1"/>
      <dgm:spPr/>
      <dgm:t>
        <a:bodyPr/>
        <a:lstStyle/>
        <a:p>
          <a:endParaRPr lang="en-US"/>
        </a:p>
      </dgm:t>
    </dgm:pt>
    <dgm:pt modelId="{FDC1F471-591C-4C8C-AB13-C8920000BF83}">
      <dgm:prSet custT="1"/>
      <dgm:spPr>
        <a:noFill/>
        <a:ln w="19050">
          <a:solidFill>
            <a:srgbClr val="002060"/>
          </a:solidFill>
        </a:ln>
      </dgm:spPr>
      <dgm:t>
        <a:bodyPr anchor="t"/>
        <a:lstStyle/>
        <a:p>
          <a:pPr>
            <a:lnSpc>
              <a:spcPts val="1600"/>
            </a:lnSpc>
          </a:pPr>
          <a:r>
            <a:rPr lang="mn-MN" sz="1800" dirty="0">
              <a:solidFill>
                <a:schemeClr val="accent4">
                  <a:lumMod val="75000"/>
                </a:schemeClr>
              </a:solidFill>
              <a:latin typeface="Arial" panose="020B0604020202020204" pitchFamily="34" charset="0"/>
              <a:cs typeface="Arial" panose="020B0604020202020204" pitchFamily="34" charset="0"/>
            </a:rPr>
            <a:t>Хяналтын шатны </a:t>
          </a:r>
          <a:r>
            <a:rPr lang="mn-MN" sz="1800" dirty="0">
              <a:solidFill>
                <a:srgbClr val="002060"/>
              </a:solidFill>
              <a:latin typeface="Arial" panose="020B0604020202020204" pitchFamily="34" charset="0"/>
              <a:cs typeface="Arial" panose="020B0604020202020204" pitchFamily="34" charset="0"/>
            </a:rPr>
            <a:t>нээлттэй шүүх хуралдаан, </a:t>
          </a:r>
          <a:r>
            <a:rPr lang="mn-MN" sz="1800" dirty="0">
              <a:solidFill>
                <a:schemeClr val="accent4">
                  <a:lumMod val="75000"/>
                </a:schemeClr>
              </a:solidFill>
              <a:latin typeface="Arial" panose="020B0604020202020204" pitchFamily="34" charset="0"/>
              <a:cs typeface="Arial" panose="020B0604020202020204" pitchFamily="34" charset="0"/>
            </a:rPr>
            <a:t>авлигын гэмт хэргийн</a:t>
          </a:r>
          <a:r>
            <a:rPr lang="mn-MN" sz="1800" dirty="0">
              <a:solidFill>
                <a:srgbClr val="336699"/>
              </a:solidFill>
              <a:latin typeface="Arial" panose="020B0604020202020204" pitchFamily="34" charset="0"/>
              <a:cs typeface="Arial" panose="020B0604020202020204" pitchFamily="34" charset="0"/>
            </a:rPr>
            <a:t> </a:t>
          </a:r>
          <a:r>
            <a:rPr lang="mn-MN" sz="1800" dirty="0">
              <a:solidFill>
                <a:srgbClr val="002060"/>
              </a:solidFill>
              <a:latin typeface="Arial" panose="020B0604020202020204" pitchFamily="34" charset="0"/>
              <a:cs typeface="Arial" panose="020B0604020202020204" pitchFamily="34" charset="0"/>
            </a:rPr>
            <a:t>анхан ба давж заалдах шатны нээлттэй шүүх хуралдааныг шууд дамжуулах, эсхүл олон нийтэд дуу-дүрсний бичлэгээр хүргэх</a:t>
          </a:r>
          <a:endParaRPr lang="en-US" sz="1800" dirty="0">
            <a:solidFill>
              <a:srgbClr val="002060"/>
            </a:solidFill>
            <a:latin typeface="Arial" panose="020B0604020202020204" pitchFamily="34" charset="0"/>
            <a:cs typeface="Arial" panose="020B0604020202020204" pitchFamily="34" charset="0"/>
          </a:endParaRPr>
        </a:p>
      </dgm:t>
    </dgm:pt>
    <dgm:pt modelId="{750DC253-6DCE-4176-888B-033A974760B9}" type="parTrans" cxnId="{00850600-C9AF-4251-81AD-22846E7C51DC}">
      <dgm:prSet/>
      <dgm:spPr/>
      <dgm:t>
        <a:bodyPr/>
        <a:lstStyle/>
        <a:p>
          <a:endParaRPr lang="en-US" sz="1600">
            <a:solidFill>
              <a:srgbClr val="0070C0"/>
            </a:solidFill>
          </a:endParaRPr>
        </a:p>
      </dgm:t>
    </dgm:pt>
    <dgm:pt modelId="{79E24746-7DA3-437A-89DD-A52559A7203C}" type="sibTrans" cxnId="{00850600-C9AF-4251-81AD-22846E7C51DC}">
      <dgm:prSet/>
      <dgm:spPr/>
      <dgm:t>
        <a:bodyPr/>
        <a:lstStyle/>
        <a:p>
          <a:endParaRPr lang="en-US" sz="1600">
            <a:solidFill>
              <a:srgbClr val="0070C0"/>
            </a:solidFill>
          </a:endParaRPr>
        </a:p>
      </dgm:t>
    </dgm:pt>
    <dgm:pt modelId="{19FB0313-ED75-4912-8853-DB2A20D7190D}">
      <dgm:prSet custT="1"/>
      <dgm:spPr>
        <a:noFill/>
        <a:ln w="19050">
          <a:solidFill>
            <a:srgbClr val="002060"/>
          </a:solidFill>
        </a:ln>
      </dgm:spPr>
      <dgm:t>
        <a:bodyPr anchor="t"/>
        <a:lstStyle/>
        <a:p>
          <a:pPr>
            <a:lnSpc>
              <a:spcPts val="1600"/>
            </a:lnSpc>
          </a:pPr>
          <a:r>
            <a:rPr lang="mn-MN" sz="1800" dirty="0">
              <a:solidFill>
                <a:srgbClr val="002060"/>
              </a:solidFill>
              <a:latin typeface="Arial" panose="020B0604020202020204" pitchFamily="34" charset="0"/>
              <a:cs typeface="Arial" panose="020B0604020202020204" pitchFamily="34" charset="0"/>
            </a:rPr>
            <a:t>Төрийн нууцад хамаарах хэрэг болон хэрэг хянан шийдвэрлэх ажиллагааны тухай хуульд </a:t>
          </a:r>
          <a:r>
            <a:rPr lang="mn-MN" sz="1800" dirty="0">
              <a:solidFill>
                <a:schemeClr val="accent4">
                  <a:lumMod val="75000"/>
                </a:schemeClr>
              </a:solidFill>
              <a:latin typeface="Arial" panose="020B0604020202020204" pitchFamily="34" charset="0"/>
              <a:cs typeface="Arial" panose="020B0604020202020204" pitchFamily="34" charset="0"/>
            </a:rPr>
            <a:t>хаалттай явуулахаар тусгайлан зааснаас бусад </a:t>
          </a:r>
          <a:r>
            <a:rPr lang="mn-MN" sz="1800" dirty="0">
              <a:solidFill>
                <a:srgbClr val="002060"/>
              </a:solidFill>
              <a:latin typeface="Arial" panose="020B0604020202020204" pitchFamily="34" charset="0"/>
              <a:cs typeface="Arial" panose="020B0604020202020204" pitchFamily="34" charset="0"/>
            </a:rPr>
            <a:t>шүүхийн хэлэлцүүлэг, шүүх хуралдаан нээлттэй байна</a:t>
          </a:r>
          <a:endParaRPr lang="en-US" sz="1800" dirty="0">
            <a:solidFill>
              <a:srgbClr val="002060"/>
            </a:solidFill>
            <a:latin typeface="Arial" panose="020B0604020202020204" pitchFamily="34" charset="0"/>
            <a:cs typeface="Arial" panose="020B0604020202020204" pitchFamily="34" charset="0"/>
          </a:endParaRPr>
        </a:p>
      </dgm:t>
    </dgm:pt>
    <dgm:pt modelId="{D86B902E-AFCC-41AC-AF2E-FFA16688FE75}" type="parTrans" cxnId="{5A517E39-7C56-44CC-BBC9-096FA0995DF8}">
      <dgm:prSet/>
      <dgm:spPr/>
      <dgm:t>
        <a:bodyPr/>
        <a:lstStyle/>
        <a:p>
          <a:endParaRPr lang="en-US" sz="1600">
            <a:solidFill>
              <a:srgbClr val="0070C0"/>
            </a:solidFill>
          </a:endParaRPr>
        </a:p>
      </dgm:t>
    </dgm:pt>
    <dgm:pt modelId="{A89794AE-1C63-454E-B676-C73E59D687FE}" type="sibTrans" cxnId="{5A517E39-7C56-44CC-BBC9-096FA0995DF8}">
      <dgm:prSet/>
      <dgm:spPr/>
      <dgm:t>
        <a:bodyPr/>
        <a:lstStyle/>
        <a:p>
          <a:endParaRPr lang="en-US" sz="1600">
            <a:solidFill>
              <a:srgbClr val="0070C0"/>
            </a:solidFill>
          </a:endParaRPr>
        </a:p>
      </dgm:t>
    </dgm:pt>
    <dgm:pt modelId="{203563E8-3CAB-4866-A539-1C4538E9309F}">
      <dgm:prSet custT="1"/>
      <dgm:spPr>
        <a:noFill/>
        <a:ln w="19050">
          <a:solidFill>
            <a:srgbClr val="002060"/>
          </a:solidFill>
        </a:ln>
      </dgm:spPr>
      <dgm:t>
        <a:bodyPr anchor="t"/>
        <a:lstStyle/>
        <a:p>
          <a:pPr>
            <a:lnSpc>
              <a:spcPts val="1600"/>
            </a:lnSpc>
          </a:pPr>
          <a:r>
            <a:rPr lang="mn-MN" sz="1800" dirty="0">
              <a:solidFill>
                <a:srgbClr val="002060"/>
              </a:solidFill>
              <a:latin typeface="Arial" panose="020B0604020202020204" pitchFamily="34" charset="0"/>
              <a:cs typeface="Arial" panose="020B0604020202020204" pitchFamily="34" charset="0"/>
            </a:rPr>
            <a:t>Монгол Улсын Үндсэн хуулиас бусад хуулийг зөв хэрэглэх талаар гаргасан Улсын дээд шүүхийн албан ёсны тайлбар болон хууль хэрэглээний нэгдмэл байдлыг хангахад ач холбогдолтой гэж үзсэн Улсын дээд шүүхийн шийдвэрийг </a:t>
          </a:r>
          <a:r>
            <a:rPr lang="mn-MN" sz="1800" dirty="0">
              <a:solidFill>
                <a:schemeClr val="accent4">
                  <a:lumMod val="75000"/>
                </a:schemeClr>
              </a:solidFill>
              <a:latin typeface="Arial" panose="020B0604020202020204" pitchFamily="34" charset="0"/>
              <a:cs typeface="Arial" panose="020B0604020202020204" pitchFamily="34" charset="0"/>
            </a:rPr>
            <a:t>“Төрийн мэдээлэл” эмхэтгэлд хэвлэн нийтлэх</a:t>
          </a:r>
          <a:endParaRPr lang="en-US" sz="1800" dirty="0">
            <a:solidFill>
              <a:schemeClr val="accent4">
                <a:lumMod val="75000"/>
              </a:schemeClr>
            </a:solidFill>
            <a:latin typeface="Arial" panose="020B0604020202020204" pitchFamily="34" charset="0"/>
            <a:cs typeface="Arial" panose="020B0604020202020204" pitchFamily="34" charset="0"/>
          </a:endParaRPr>
        </a:p>
      </dgm:t>
    </dgm:pt>
    <dgm:pt modelId="{A4B7CA57-C53A-467F-AAFF-86007130760C}" type="parTrans" cxnId="{82813DD6-6D88-4E39-B4CD-C50713077BE3}">
      <dgm:prSet/>
      <dgm:spPr/>
      <dgm:t>
        <a:bodyPr/>
        <a:lstStyle/>
        <a:p>
          <a:endParaRPr lang="en-US" sz="1600">
            <a:solidFill>
              <a:srgbClr val="0070C0"/>
            </a:solidFill>
          </a:endParaRPr>
        </a:p>
      </dgm:t>
    </dgm:pt>
    <dgm:pt modelId="{7BD7D2A7-3BCF-454A-BDE2-2B204C6937B7}" type="sibTrans" cxnId="{82813DD6-6D88-4E39-B4CD-C50713077BE3}">
      <dgm:prSet/>
      <dgm:spPr/>
      <dgm:t>
        <a:bodyPr/>
        <a:lstStyle/>
        <a:p>
          <a:endParaRPr lang="en-US" sz="1600">
            <a:solidFill>
              <a:srgbClr val="0070C0"/>
            </a:solidFill>
          </a:endParaRPr>
        </a:p>
      </dgm:t>
    </dgm:pt>
    <dgm:pt modelId="{C6B0FD1A-85C7-4070-AAC0-C97D79A699EE}">
      <dgm:prSet custT="1"/>
      <dgm:spPr>
        <a:noFill/>
        <a:ln w="19050">
          <a:solidFill>
            <a:srgbClr val="002060"/>
          </a:solidFill>
        </a:ln>
      </dgm:spPr>
      <dgm:t>
        <a:bodyPr anchor="t"/>
        <a:lstStyle/>
        <a:p>
          <a:pPr>
            <a:lnSpc>
              <a:spcPts val="1600"/>
            </a:lnSpc>
          </a:pPr>
          <a:r>
            <a:rPr lang="mn-MN" sz="1800" dirty="0">
              <a:solidFill>
                <a:srgbClr val="002060"/>
              </a:solidFill>
              <a:latin typeface="Arial" panose="020B0604020202020204" pitchFamily="34" charset="0"/>
              <a:cs typeface="Arial" panose="020B0604020202020204" pitchFamily="34" charset="0"/>
            </a:rPr>
            <a:t>Талуудын гаргасан гомдол, нэхэмжлэл, тайлбар, хүсэлт, шүүх хуралдааны тэмдэглэл, шүүхийн шийдвэр, </a:t>
          </a:r>
          <a:r>
            <a:rPr lang="mn-MN" sz="1800" dirty="0">
              <a:solidFill>
                <a:schemeClr val="accent4">
                  <a:lumMod val="75000"/>
                </a:schemeClr>
              </a:solidFill>
              <a:latin typeface="Arial" panose="020B0604020202020204" pitchFamily="34" charset="0"/>
              <a:cs typeface="Arial" panose="020B0604020202020204" pitchFamily="34" charset="0"/>
            </a:rPr>
            <a:t>шүүх хуралдааны бичлэгийн цахим мэдээллийн сантай байх</a:t>
          </a:r>
          <a:endParaRPr lang="en-US" sz="1800" dirty="0">
            <a:solidFill>
              <a:schemeClr val="accent4">
                <a:lumMod val="75000"/>
              </a:schemeClr>
            </a:solidFill>
            <a:latin typeface="Arial" panose="020B0604020202020204" pitchFamily="34" charset="0"/>
            <a:cs typeface="Arial" panose="020B0604020202020204" pitchFamily="34" charset="0"/>
          </a:endParaRPr>
        </a:p>
      </dgm:t>
    </dgm:pt>
    <dgm:pt modelId="{5D208334-53C1-48B5-AC98-F5AEFC8B46E5}" type="parTrans" cxnId="{6A800668-C36E-400D-88DA-542EEF1F9661}">
      <dgm:prSet/>
      <dgm:spPr/>
      <dgm:t>
        <a:bodyPr/>
        <a:lstStyle/>
        <a:p>
          <a:endParaRPr lang="en-US" sz="1600">
            <a:solidFill>
              <a:srgbClr val="0070C0"/>
            </a:solidFill>
          </a:endParaRPr>
        </a:p>
      </dgm:t>
    </dgm:pt>
    <dgm:pt modelId="{00756002-D19D-4B75-957E-474142E6C555}" type="sibTrans" cxnId="{6A800668-C36E-400D-88DA-542EEF1F9661}">
      <dgm:prSet/>
      <dgm:spPr/>
      <dgm:t>
        <a:bodyPr/>
        <a:lstStyle/>
        <a:p>
          <a:endParaRPr lang="en-US" sz="1600">
            <a:solidFill>
              <a:srgbClr val="0070C0"/>
            </a:solidFill>
          </a:endParaRPr>
        </a:p>
      </dgm:t>
    </dgm:pt>
    <dgm:pt modelId="{6C3BEB5F-1996-4E09-861C-D2BF82429F02}">
      <dgm:prSet custT="1"/>
      <dgm:spPr>
        <a:noFill/>
        <a:ln w="19050">
          <a:solidFill>
            <a:srgbClr val="002060"/>
          </a:solidFill>
        </a:ln>
      </dgm:spPr>
      <dgm:t>
        <a:bodyPr anchor="t"/>
        <a:lstStyle/>
        <a:p>
          <a:pPr>
            <a:lnSpc>
              <a:spcPts val="1600"/>
            </a:lnSpc>
          </a:pPr>
          <a:r>
            <a:rPr lang="mn-MN" sz="1800" dirty="0">
              <a:solidFill>
                <a:srgbClr val="002060"/>
              </a:solidFill>
              <a:latin typeface="Arial" panose="020B0604020202020204" pitchFamily="34" charset="0"/>
              <a:cs typeface="Arial" panose="020B0604020202020204" pitchFamily="34" charset="0"/>
            </a:rPr>
            <a:t>Хэргийн оролцогч, тэдгээрийн төлөөлөгч, өмгөөлөгч нар </a:t>
          </a:r>
          <a:r>
            <a:rPr lang="mn-MN" sz="1800" dirty="0">
              <a:solidFill>
                <a:schemeClr val="accent4">
                  <a:lumMod val="75000"/>
                </a:schemeClr>
              </a:solidFill>
              <a:latin typeface="Arial" panose="020B0604020202020204" pitchFamily="34" charset="0"/>
              <a:cs typeface="Arial" panose="020B0604020202020204" pitchFamily="34" charset="0"/>
            </a:rPr>
            <a:t>шүүхийн цахим платформд нэвтэрснээр </a:t>
          </a:r>
          <a:r>
            <a:rPr lang="mn-MN" sz="1800" dirty="0">
              <a:solidFill>
                <a:srgbClr val="002060"/>
              </a:solidFill>
              <a:latin typeface="Arial" panose="020B0604020202020204" pitchFamily="34" charset="0"/>
              <a:cs typeface="Arial" panose="020B0604020202020204" pitchFamily="34" charset="0"/>
            </a:rPr>
            <a:t>Иргэн, Зөрчил, Захиргаа, Эрүүгийн хэргийн материал (</a:t>
          </a:r>
          <a:r>
            <a:rPr lang="mn-MN" sz="1800" i="1" dirty="0">
              <a:solidFill>
                <a:srgbClr val="002060"/>
              </a:solidFill>
              <a:latin typeface="Arial" panose="020B0604020202020204" pitchFamily="34" charset="0"/>
              <a:cs typeface="Arial" panose="020B0604020202020204" pitchFamily="34" charset="0"/>
            </a:rPr>
            <a:t>талуудын гаргасан гомдол, нэхэмжлэл, хүсэлт, түүнд холбогдох нотлох баримт, шүүгчийн захирамж, шийдвэр г.м</a:t>
          </a:r>
          <a:r>
            <a:rPr lang="mn-MN" sz="1800" dirty="0">
              <a:solidFill>
                <a:srgbClr val="002060"/>
              </a:solidFill>
              <a:latin typeface="Arial" panose="020B0604020202020204" pitchFamily="34" charset="0"/>
              <a:cs typeface="Arial" panose="020B0604020202020204" pitchFamily="34" charset="0"/>
            </a:rPr>
            <a:t>)-тай цахимаар танилцах, цахимаар мэдээлэл, баримт бичиг хүлээн авах, хүргэх, харилцах боломжийг бүрдүүлэх</a:t>
          </a:r>
          <a:endParaRPr lang="en-US" sz="1800" dirty="0">
            <a:solidFill>
              <a:srgbClr val="002060"/>
            </a:solidFill>
            <a:latin typeface="Arial" panose="020B0604020202020204" pitchFamily="34" charset="0"/>
            <a:cs typeface="Arial" panose="020B0604020202020204" pitchFamily="34" charset="0"/>
          </a:endParaRPr>
        </a:p>
      </dgm:t>
    </dgm:pt>
    <dgm:pt modelId="{F286CC3D-BC2B-4068-B7ED-829EA3D1EB19}" type="parTrans" cxnId="{ABEA9984-26C4-4F3F-A28E-DECCEAEDAAA0}">
      <dgm:prSet/>
      <dgm:spPr/>
      <dgm:t>
        <a:bodyPr/>
        <a:lstStyle/>
        <a:p>
          <a:endParaRPr lang="en-US" sz="1600">
            <a:solidFill>
              <a:srgbClr val="0070C0"/>
            </a:solidFill>
          </a:endParaRPr>
        </a:p>
      </dgm:t>
    </dgm:pt>
    <dgm:pt modelId="{9828F842-DD3B-41CC-B44C-0A04278C65A4}" type="sibTrans" cxnId="{ABEA9984-26C4-4F3F-A28E-DECCEAEDAAA0}">
      <dgm:prSet/>
      <dgm:spPr/>
      <dgm:t>
        <a:bodyPr/>
        <a:lstStyle/>
        <a:p>
          <a:endParaRPr lang="en-US" sz="1600">
            <a:solidFill>
              <a:srgbClr val="0070C0"/>
            </a:solidFill>
          </a:endParaRPr>
        </a:p>
      </dgm:t>
    </dgm:pt>
    <dgm:pt modelId="{E5E6FC6A-EECE-4BB4-919B-F8DB154EBF40}" type="pres">
      <dgm:prSet presAssocID="{ABAF75EC-EE3B-483F-95FC-AFBF095A58C0}" presName="diagram" presStyleCnt="0">
        <dgm:presLayoutVars>
          <dgm:dir/>
          <dgm:resizeHandles val="exact"/>
        </dgm:presLayoutVars>
      </dgm:prSet>
      <dgm:spPr/>
    </dgm:pt>
    <dgm:pt modelId="{44147B61-E7C5-40D4-BEBA-B9FC1DBA2161}" type="pres">
      <dgm:prSet presAssocID="{FDC1F471-591C-4C8C-AB13-C8920000BF83}" presName="node" presStyleLbl="node1" presStyleIdx="0" presStyleCnt="5" custScaleY="99252">
        <dgm:presLayoutVars>
          <dgm:bulletEnabled val="1"/>
        </dgm:presLayoutVars>
      </dgm:prSet>
      <dgm:spPr/>
    </dgm:pt>
    <dgm:pt modelId="{B163A49C-A0D2-4DF6-833E-6D3E7A5EA0B3}" type="pres">
      <dgm:prSet presAssocID="{79E24746-7DA3-437A-89DD-A52559A7203C}" presName="sibTrans" presStyleCnt="0"/>
      <dgm:spPr/>
    </dgm:pt>
    <dgm:pt modelId="{8DBFC3D2-1D50-496A-A8F9-EC9D3CF3E521}" type="pres">
      <dgm:prSet presAssocID="{19FB0313-ED75-4912-8853-DB2A20D7190D}" presName="node" presStyleLbl="node1" presStyleIdx="1" presStyleCnt="5" custScaleY="97748">
        <dgm:presLayoutVars>
          <dgm:bulletEnabled val="1"/>
        </dgm:presLayoutVars>
      </dgm:prSet>
      <dgm:spPr/>
    </dgm:pt>
    <dgm:pt modelId="{9B7D4E7C-719A-4D9A-A7FA-11BB3CB6452F}" type="pres">
      <dgm:prSet presAssocID="{A89794AE-1C63-454E-B676-C73E59D687FE}" presName="sibTrans" presStyleCnt="0"/>
      <dgm:spPr/>
    </dgm:pt>
    <dgm:pt modelId="{6DE02AF9-B307-46FC-A9DA-2BD5987E79AA}" type="pres">
      <dgm:prSet presAssocID="{203563E8-3CAB-4866-A539-1C4538E9309F}" presName="node" presStyleLbl="node1" presStyleIdx="2" presStyleCnt="5" custScaleY="97748">
        <dgm:presLayoutVars>
          <dgm:bulletEnabled val="1"/>
        </dgm:presLayoutVars>
      </dgm:prSet>
      <dgm:spPr/>
    </dgm:pt>
    <dgm:pt modelId="{50360F5B-C280-4ABD-BD19-17CE9D950DDD}" type="pres">
      <dgm:prSet presAssocID="{7BD7D2A7-3BCF-454A-BDE2-2B204C6937B7}" presName="sibTrans" presStyleCnt="0"/>
      <dgm:spPr/>
    </dgm:pt>
    <dgm:pt modelId="{449EB5F4-940A-44D8-BF14-8DABE588C7EC}" type="pres">
      <dgm:prSet presAssocID="{C6B0FD1A-85C7-4070-AAC0-C97D79A699EE}" presName="node" presStyleLbl="node1" presStyleIdx="3" presStyleCnt="5" custScaleY="80329">
        <dgm:presLayoutVars>
          <dgm:bulletEnabled val="1"/>
        </dgm:presLayoutVars>
      </dgm:prSet>
      <dgm:spPr/>
    </dgm:pt>
    <dgm:pt modelId="{BE6A0018-4724-4F3B-9CDD-294520DCC1CE}" type="pres">
      <dgm:prSet presAssocID="{00756002-D19D-4B75-957E-474142E6C555}" presName="sibTrans" presStyleCnt="0"/>
      <dgm:spPr/>
    </dgm:pt>
    <dgm:pt modelId="{628B7C6E-85CB-4C5A-ADE4-5294BE7556FE}" type="pres">
      <dgm:prSet presAssocID="{6C3BEB5F-1996-4E09-861C-D2BF82429F02}" presName="node" presStyleLbl="node1" presStyleIdx="4" presStyleCnt="5" custScaleX="161801" custScaleY="79977">
        <dgm:presLayoutVars>
          <dgm:bulletEnabled val="1"/>
        </dgm:presLayoutVars>
      </dgm:prSet>
      <dgm:spPr/>
    </dgm:pt>
  </dgm:ptLst>
  <dgm:cxnLst>
    <dgm:cxn modelId="{00850600-C9AF-4251-81AD-22846E7C51DC}" srcId="{ABAF75EC-EE3B-483F-95FC-AFBF095A58C0}" destId="{FDC1F471-591C-4C8C-AB13-C8920000BF83}" srcOrd="0" destOrd="0" parTransId="{750DC253-6DCE-4176-888B-033A974760B9}" sibTransId="{79E24746-7DA3-437A-89DD-A52559A7203C}"/>
    <dgm:cxn modelId="{D674A20E-E452-4483-ADC4-F81E54532210}" type="presOf" srcId="{203563E8-3CAB-4866-A539-1C4538E9309F}" destId="{6DE02AF9-B307-46FC-A9DA-2BD5987E79AA}" srcOrd="0" destOrd="0" presId="urn:microsoft.com/office/officeart/2005/8/layout/default"/>
    <dgm:cxn modelId="{5A517E39-7C56-44CC-BBC9-096FA0995DF8}" srcId="{ABAF75EC-EE3B-483F-95FC-AFBF095A58C0}" destId="{19FB0313-ED75-4912-8853-DB2A20D7190D}" srcOrd="1" destOrd="0" parTransId="{D86B902E-AFCC-41AC-AF2E-FFA16688FE75}" sibTransId="{A89794AE-1C63-454E-B676-C73E59D687FE}"/>
    <dgm:cxn modelId="{6A800668-C36E-400D-88DA-542EEF1F9661}" srcId="{ABAF75EC-EE3B-483F-95FC-AFBF095A58C0}" destId="{C6B0FD1A-85C7-4070-AAC0-C97D79A699EE}" srcOrd="3" destOrd="0" parTransId="{5D208334-53C1-48B5-AC98-F5AEFC8B46E5}" sibTransId="{00756002-D19D-4B75-957E-474142E6C555}"/>
    <dgm:cxn modelId="{12AFF056-2D02-408F-B9A7-0B46627822F3}" type="presOf" srcId="{19FB0313-ED75-4912-8853-DB2A20D7190D}" destId="{8DBFC3D2-1D50-496A-A8F9-EC9D3CF3E521}" srcOrd="0" destOrd="0" presId="urn:microsoft.com/office/officeart/2005/8/layout/default"/>
    <dgm:cxn modelId="{ABEA9984-26C4-4F3F-A28E-DECCEAEDAAA0}" srcId="{ABAF75EC-EE3B-483F-95FC-AFBF095A58C0}" destId="{6C3BEB5F-1996-4E09-861C-D2BF82429F02}" srcOrd="4" destOrd="0" parTransId="{F286CC3D-BC2B-4068-B7ED-829EA3D1EB19}" sibTransId="{9828F842-DD3B-41CC-B44C-0A04278C65A4}"/>
    <dgm:cxn modelId="{C591C9A0-0151-4CDE-862D-08AEBF88C29D}" type="presOf" srcId="{ABAF75EC-EE3B-483F-95FC-AFBF095A58C0}" destId="{E5E6FC6A-EECE-4BB4-919B-F8DB154EBF40}" srcOrd="0" destOrd="0" presId="urn:microsoft.com/office/officeart/2005/8/layout/default"/>
    <dgm:cxn modelId="{4211B9A5-F4DD-47DA-877A-FFA6C5AA6187}" type="presOf" srcId="{FDC1F471-591C-4C8C-AB13-C8920000BF83}" destId="{44147B61-E7C5-40D4-BEBA-B9FC1DBA2161}" srcOrd="0" destOrd="0" presId="urn:microsoft.com/office/officeart/2005/8/layout/default"/>
    <dgm:cxn modelId="{B5BA7DBC-3364-47E6-BE74-27E419626ED0}" type="presOf" srcId="{C6B0FD1A-85C7-4070-AAC0-C97D79A699EE}" destId="{449EB5F4-940A-44D8-BF14-8DABE588C7EC}" srcOrd="0" destOrd="0" presId="urn:microsoft.com/office/officeart/2005/8/layout/default"/>
    <dgm:cxn modelId="{82813DD6-6D88-4E39-B4CD-C50713077BE3}" srcId="{ABAF75EC-EE3B-483F-95FC-AFBF095A58C0}" destId="{203563E8-3CAB-4866-A539-1C4538E9309F}" srcOrd="2" destOrd="0" parTransId="{A4B7CA57-C53A-467F-AAFF-86007130760C}" sibTransId="{7BD7D2A7-3BCF-454A-BDE2-2B204C6937B7}"/>
    <dgm:cxn modelId="{908217F1-8B09-4372-99C5-3869D74DEE87}" type="presOf" srcId="{6C3BEB5F-1996-4E09-861C-D2BF82429F02}" destId="{628B7C6E-85CB-4C5A-ADE4-5294BE7556FE}" srcOrd="0" destOrd="0" presId="urn:microsoft.com/office/officeart/2005/8/layout/default"/>
    <dgm:cxn modelId="{8D7D6CED-9CCB-46BE-BE09-A49F994B8D45}" type="presParOf" srcId="{E5E6FC6A-EECE-4BB4-919B-F8DB154EBF40}" destId="{44147B61-E7C5-40D4-BEBA-B9FC1DBA2161}" srcOrd="0" destOrd="0" presId="urn:microsoft.com/office/officeart/2005/8/layout/default"/>
    <dgm:cxn modelId="{5B7AEAA7-08E0-450B-9CD7-7CB47790A3A0}" type="presParOf" srcId="{E5E6FC6A-EECE-4BB4-919B-F8DB154EBF40}" destId="{B163A49C-A0D2-4DF6-833E-6D3E7A5EA0B3}" srcOrd="1" destOrd="0" presId="urn:microsoft.com/office/officeart/2005/8/layout/default"/>
    <dgm:cxn modelId="{18E7B60B-81BB-4247-B354-1948AD8A371C}" type="presParOf" srcId="{E5E6FC6A-EECE-4BB4-919B-F8DB154EBF40}" destId="{8DBFC3D2-1D50-496A-A8F9-EC9D3CF3E521}" srcOrd="2" destOrd="0" presId="urn:microsoft.com/office/officeart/2005/8/layout/default"/>
    <dgm:cxn modelId="{789038B1-145D-45DC-8FA6-90A3DF86F9DF}" type="presParOf" srcId="{E5E6FC6A-EECE-4BB4-919B-F8DB154EBF40}" destId="{9B7D4E7C-719A-4D9A-A7FA-11BB3CB6452F}" srcOrd="3" destOrd="0" presId="urn:microsoft.com/office/officeart/2005/8/layout/default"/>
    <dgm:cxn modelId="{BB492785-C481-41C2-852C-0AB3296504B8}" type="presParOf" srcId="{E5E6FC6A-EECE-4BB4-919B-F8DB154EBF40}" destId="{6DE02AF9-B307-46FC-A9DA-2BD5987E79AA}" srcOrd="4" destOrd="0" presId="urn:microsoft.com/office/officeart/2005/8/layout/default"/>
    <dgm:cxn modelId="{1E715742-4937-4DBB-BDA9-58A6017F7B9F}" type="presParOf" srcId="{E5E6FC6A-EECE-4BB4-919B-F8DB154EBF40}" destId="{50360F5B-C280-4ABD-BD19-17CE9D950DDD}" srcOrd="5" destOrd="0" presId="urn:microsoft.com/office/officeart/2005/8/layout/default"/>
    <dgm:cxn modelId="{91504071-7BF2-4D64-AD90-39CBCD8BB074}" type="presParOf" srcId="{E5E6FC6A-EECE-4BB4-919B-F8DB154EBF40}" destId="{449EB5F4-940A-44D8-BF14-8DABE588C7EC}" srcOrd="6" destOrd="0" presId="urn:microsoft.com/office/officeart/2005/8/layout/default"/>
    <dgm:cxn modelId="{FB41BF71-5295-4CA5-AAFA-35316457CA35}" type="presParOf" srcId="{E5E6FC6A-EECE-4BB4-919B-F8DB154EBF40}" destId="{BE6A0018-4724-4F3B-9CDD-294520DCC1CE}" srcOrd="7" destOrd="0" presId="urn:microsoft.com/office/officeart/2005/8/layout/default"/>
    <dgm:cxn modelId="{135F4065-86A5-4E5C-B63E-F50253FA28AC}" type="presParOf" srcId="{E5E6FC6A-EECE-4BB4-919B-F8DB154EBF40}" destId="{628B7C6E-85CB-4C5A-ADE4-5294BE7556FE}"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B915B64-2996-4DD2-8783-96671CC2AAB1}" type="doc">
      <dgm:prSet loTypeId="urn:microsoft.com/office/officeart/2008/layout/VerticalCurvedList" loCatId="list" qsTypeId="urn:microsoft.com/office/officeart/2005/8/quickstyle/simple1" qsCatId="simple" csTypeId="urn:microsoft.com/office/officeart/2005/8/colors/accent1_1" csCatId="accent1" phldr="1"/>
      <dgm:spPr/>
      <dgm:t>
        <a:bodyPr/>
        <a:lstStyle/>
        <a:p>
          <a:endParaRPr lang="en-US"/>
        </a:p>
      </dgm:t>
    </dgm:pt>
    <dgm:pt modelId="{0859A2FD-0083-44E7-B11A-550D7C4EF421}">
      <dgm:prSet custT="1"/>
      <dgm:spPr>
        <a:solidFill>
          <a:srgbClr val="FEF5E7"/>
        </a:solidFill>
        <a:ln w="19050">
          <a:solidFill>
            <a:srgbClr val="002060"/>
          </a:solidFill>
        </a:ln>
      </dgm:spPr>
      <dgm:t>
        <a:bodyPr/>
        <a:lstStyle/>
        <a:p>
          <a:pPr algn="just">
            <a:lnSpc>
              <a:spcPts val="1800"/>
            </a:lnSpc>
          </a:pPr>
          <a:r>
            <a:rPr lang="mn-MN" sz="1800" dirty="0">
              <a:solidFill>
                <a:srgbClr val="002060"/>
              </a:solidFill>
              <a:latin typeface="Arial" panose="020B0604020202020204" pitchFamily="34" charset="0"/>
              <a:cs typeface="Arial" panose="020B0604020202020204" pitchFamily="34" charset="0"/>
            </a:rPr>
            <a:t>Шүүхийн шийдвэр зөвхөн хэргийн оролцогчдод ил тод байсан.</a:t>
          </a:r>
          <a:endParaRPr lang="en-US" sz="1800" dirty="0">
            <a:solidFill>
              <a:srgbClr val="002060"/>
            </a:solidFill>
            <a:latin typeface="Arial" panose="020B0604020202020204" pitchFamily="34" charset="0"/>
            <a:cs typeface="Arial" panose="020B0604020202020204" pitchFamily="34" charset="0"/>
          </a:endParaRPr>
        </a:p>
      </dgm:t>
    </dgm:pt>
    <dgm:pt modelId="{30D9EB67-3313-436B-8B25-9EF2D3D64903}" type="parTrans" cxnId="{4A25191E-2EF8-4084-94A7-85D5EC5CA435}">
      <dgm:prSet/>
      <dgm:spPr/>
      <dgm:t>
        <a:bodyPr/>
        <a:lstStyle/>
        <a:p>
          <a:endParaRPr lang="en-US"/>
        </a:p>
      </dgm:t>
    </dgm:pt>
    <dgm:pt modelId="{6527E4B7-5187-4A0F-A377-C86FB73720EA}" type="sibTrans" cxnId="{4A25191E-2EF8-4084-94A7-85D5EC5CA435}">
      <dgm:prSet/>
      <dgm:spPr/>
      <dgm:t>
        <a:bodyPr/>
        <a:lstStyle/>
        <a:p>
          <a:endParaRPr lang="en-US" sz="1500"/>
        </a:p>
      </dgm:t>
    </dgm:pt>
    <dgm:pt modelId="{9BF92FE8-6F50-4F4C-BC01-DD6222835346}">
      <dgm:prSet custT="1"/>
      <dgm:spPr>
        <a:solidFill>
          <a:srgbClr val="FEF5E7"/>
        </a:solidFill>
        <a:ln w="19050"/>
      </dgm:spPr>
      <dgm:t>
        <a:bodyPr/>
        <a:lstStyle/>
        <a:p>
          <a:pPr algn="just">
            <a:lnSpc>
              <a:spcPts val="1800"/>
            </a:lnSpc>
          </a:pPr>
          <a:r>
            <a:rPr lang="mn-MN" sz="1800" dirty="0">
              <a:solidFill>
                <a:srgbClr val="002060"/>
              </a:solidFill>
              <a:latin typeface="Arial" panose="020B0604020202020204" pitchFamily="34" charset="0"/>
              <a:cs typeface="Arial" panose="020B0604020202020204" pitchFamily="34" charset="0"/>
            </a:rPr>
            <a:t>ШЕЗ-ийн баталсан журмаар </a:t>
          </a:r>
          <a:r>
            <a:rPr lang="en-US" sz="1800" b="1" dirty="0">
              <a:solidFill>
                <a:srgbClr val="002060"/>
              </a:solidFill>
              <a:latin typeface="Arial" panose="020B0604020202020204" pitchFamily="34" charset="0"/>
              <a:cs typeface="Arial" panose="020B0604020202020204" pitchFamily="34" charset="0"/>
            </a:rPr>
            <a:t>www.shuukh.mn</a:t>
          </a:r>
          <a:r>
            <a:rPr lang="en-US" sz="1800" dirty="0">
              <a:solidFill>
                <a:srgbClr val="002060"/>
              </a:solidFill>
              <a:latin typeface="Arial" panose="020B0604020202020204" pitchFamily="34" charset="0"/>
              <a:cs typeface="Arial" panose="020B0604020202020204" pitchFamily="34" charset="0"/>
            </a:rPr>
            <a:t> </a:t>
          </a:r>
          <a:r>
            <a:rPr lang="mn-MN" sz="1800" dirty="0">
              <a:solidFill>
                <a:srgbClr val="002060"/>
              </a:solidFill>
              <a:latin typeface="Arial" panose="020B0604020202020204" pitchFamily="34" charset="0"/>
              <a:cs typeface="Arial" panose="020B0604020202020204" pitchFamily="34" charset="0"/>
            </a:rPr>
            <a:t>цахим санд </a:t>
          </a:r>
          <a:r>
            <a:rPr lang="mn-MN" sz="1800" b="1" dirty="0">
              <a:solidFill>
                <a:srgbClr val="002060"/>
              </a:solidFill>
              <a:latin typeface="Arial" panose="020B0604020202020204" pitchFamily="34" charset="0"/>
              <a:cs typeface="Arial" panose="020B0604020202020204" pitchFamily="34" charset="0"/>
            </a:rPr>
            <a:t>бүрэн эхээр нь</a:t>
          </a:r>
          <a:r>
            <a:rPr lang="mn-MN" sz="1800" dirty="0">
              <a:solidFill>
                <a:srgbClr val="002060"/>
              </a:solidFill>
              <a:latin typeface="Arial" panose="020B0604020202020204" pitchFamily="34" charset="0"/>
              <a:cs typeface="Arial" panose="020B0604020202020204" pitchFamily="34" charset="0"/>
            </a:rPr>
            <a:t> байршуулж эхэлсэн.</a:t>
          </a:r>
          <a:endParaRPr lang="en-US" sz="1800" dirty="0">
            <a:solidFill>
              <a:srgbClr val="002060"/>
            </a:solidFill>
            <a:latin typeface="Arial" panose="020B0604020202020204" pitchFamily="34" charset="0"/>
            <a:cs typeface="Arial" panose="020B0604020202020204" pitchFamily="34" charset="0"/>
          </a:endParaRPr>
        </a:p>
      </dgm:t>
    </dgm:pt>
    <dgm:pt modelId="{8940E046-040C-435B-8BBB-EFC54115F429}" type="parTrans" cxnId="{46DE04E3-67E6-41A2-A113-3D205AD66952}">
      <dgm:prSet/>
      <dgm:spPr/>
      <dgm:t>
        <a:bodyPr/>
        <a:lstStyle/>
        <a:p>
          <a:endParaRPr lang="en-US"/>
        </a:p>
      </dgm:t>
    </dgm:pt>
    <dgm:pt modelId="{782EDFB8-1B1C-4F46-B7DA-2832FF3032B1}" type="sibTrans" cxnId="{46DE04E3-67E6-41A2-A113-3D205AD66952}">
      <dgm:prSet/>
      <dgm:spPr/>
      <dgm:t>
        <a:bodyPr/>
        <a:lstStyle/>
        <a:p>
          <a:endParaRPr lang="en-US"/>
        </a:p>
      </dgm:t>
    </dgm:pt>
    <dgm:pt modelId="{40E1E414-5B19-4EE7-83ED-85679BFB182A}">
      <dgm:prSet custT="1"/>
      <dgm:spPr>
        <a:solidFill>
          <a:srgbClr val="FEF5E7"/>
        </a:solidFill>
        <a:ln w="19050"/>
      </dgm:spPr>
      <dgm:t>
        <a:bodyPr/>
        <a:lstStyle/>
        <a:p>
          <a:pPr algn="just">
            <a:lnSpc>
              <a:spcPts val="1800"/>
            </a:lnSpc>
          </a:pPr>
          <a:r>
            <a:rPr lang="en-US" sz="1800" b="1" dirty="0">
              <a:solidFill>
                <a:srgbClr val="002060"/>
              </a:solidFill>
              <a:latin typeface="Arial" panose="020B0604020202020204" pitchFamily="34" charset="0"/>
              <a:cs typeface="Arial" panose="020B0604020202020204" pitchFamily="34" charset="0"/>
            </a:rPr>
            <a:t>Negative selection</a:t>
          </a:r>
          <a:r>
            <a:rPr lang="en-US" sz="1800" dirty="0">
              <a:solidFill>
                <a:srgbClr val="002060"/>
              </a:solidFill>
              <a:latin typeface="Arial" panose="020B0604020202020204" pitchFamily="34" charset="0"/>
              <a:cs typeface="Arial" panose="020B0604020202020204" pitchFamily="34" charset="0"/>
            </a:rPr>
            <a:t> </a:t>
          </a:r>
          <a:r>
            <a:rPr lang="mn-MN" sz="1800" dirty="0">
              <a:solidFill>
                <a:srgbClr val="002060"/>
              </a:solidFill>
              <a:latin typeface="Arial" panose="020B0604020202020204" pitchFamily="34" charset="0"/>
              <a:cs typeface="Arial" panose="020B0604020202020204" pitchFamily="34" charset="0"/>
            </a:rPr>
            <a:t>байдлаар Хувь хүн, хуулийн этгээдийн </a:t>
          </a:r>
          <a:r>
            <a:rPr lang="mn-MN" sz="1800" b="1" dirty="0">
              <a:solidFill>
                <a:srgbClr val="002060"/>
              </a:solidFill>
              <a:latin typeface="Arial" panose="020B0604020202020204" pitchFamily="34" charset="0"/>
              <a:cs typeface="Arial" panose="020B0604020202020204" pitchFamily="34" charset="0"/>
            </a:rPr>
            <a:t>нууцлах шаардлагатай мэдээллийг тэмдэгт, үсгээр өөрчилнө </a:t>
          </a:r>
          <a:r>
            <a:rPr lang="en-US" sz="1800" dirty="0">
              <a:solidFill>
                <a:srgbClr val="002060"/>
              </a:solidFill>
              <a:latin typeface="Arial" panose="020B0604020202020204" pitchFamily="34" charset="0"/>
              <a:cs typeface="Arial" panose="020B0604020202020204" pitchFamily="34" charset="0"/>
            </a:rPr>
            <a:t>(</a:t>
          </a:r>
          <a:r>
            <a:rPr lang="mn-MN" sz="1800" dirty="0">
              <a:solidFill>
                <a:srgbClr val="002060"/>
              </a:solidFill>
              <a:latin typeface="Arial" panose="020B0604020202020204" pitchFamily="34" charset="0"/>
              <a:cs typeface="Arial" panose="020B0604020202020204" pitchFamily="34" charset="0"/>
            </a:rPr>
            <a:t>практикт </a:t>
          </a:r>
          <a:r>
            <a:rPr lang="en-US" sz="1800" dirty="0">
              <a:solidFill>
                <a:srgbClr val="002060"/>
              </a:solidFill>
              <a:latin typeface="Arial" panose="020B0604020202020204" pitchFamily="34" charset="0"/>
              <a:cs typeface="Arial" panose="020B0604020202020204" pitchFamily="34" charset="0"/>
            </a:rPr>
            <a:t>“*” </a:t>
          </a:r>
          <a:r>
            <a:rPr lang="mn-MN" sz="1800" dirty="0">
              <a:solidFill>
                <a:srgbClr val="002060"/>
              </a:solidFill>
              <a:latin typeface="Arial" panose="020B0604020202020204" pitchFamily="34" charset="0"/>
              <a:cs typeface="Arial" panose="020B0604020202020204" pitchFamily="34" charset="0"/>
            </a:rPr>
            <a:t>буюу од тэмдэглэгээг ашиглаж байна</a:t>
          </a:r>
          <a:r>
            <a:rPr lang="en-US" sz="1800" dirty="0">
              <a:solidFill>
                <a:srgbClr val="002060"/>
              </a:solidFill>
              <a:latin typeface="Arial" panose="020B0604020202020204" pitchFamily="34" charset="0"/>
              <a:cs typeface="Arial" panose="020B0604020202020204" pitchFamily="34" charset="0"/>
            </a:rPr>
            <a:t>)</a:t>
          </a:r>
        </a:p>
      </dgm:t>
    </dgm:pt>
    <dgm:pt modelId="{5DAC1334-AB5E-44E0-AC85-BEB037410064}" type="parTrans" cxnId="{66D25C6A-BD04-42E4-B67C-74BCCCF73DE4}">
      <dgm:prSet/>
      <dgm:spPr/>
      <dgm:t>
        <a:bodyPr/>
        <a:lstStyle/>
        <a:p>
          <a:endParaRPr lang="en-US"/>
        </a:p>
      </dgm:t>
    </dgm:pt>
    <dgm:pt modelId="{9F60C2D6-E945-403D-BC0F-10DCB5CE1A06}" type="sibTrans" cxnId="{66D25C6A-BD04-42E4-B67C-74BCCCF73DE4}">
      <dgm:prSet/>
      <dgm:spPr/>
      <dgm:t>
        <a:bodyPr/>
        <a:lstStyle/>
        <a:p>
          <a:endParaRPr lang="en-US"/>
        </a:p>
      </dgm:t>
    </dgm:pt>
    <dgm:pt modelId="{861759ED-3B0B-4B3F-9674-5B8F4EC69D07}" type="pres">
      <dgm:prSet presAssocID="{5B915B64-2996-4DD2-8783-96671CC2AAB1}" presName="Name0" presStyleCnt="0">
        <dgm:presLayoutVars>
          <dgm:chMax val="7"/>
          <dgm:chPref val="7"/>
          <dgm:dir/>
        </dgm:presLayoutVars>
      </dgm:prSet>
      <dgm:spPr/>
    </dgm:pt>
    <dgm:pt modelId="{34B3F3EA-1E8B-4DD1-AABF-A27A57F0B7F5}" type="pres">
      <dgm:prSet presAssocID="{5B915B64-2996-4DD2-8783-96671CC2AAB1}" presName="Name1" presStyleCnt="0"/>
      <dgm:spPr/>
    </dgm:pt>
    <dgm:pt modelId="{2C554821-685A-45E8-AF48-0043D104559C}" type="pres">
      <dgm:prSet presAssocID="{5B915B64-2996-4DD2-8783-96671CC2AAB1}" presName="cycle" presStyleCnt="0"/>
      <dgm:spPr/>
    </dgm:pt>
    <dgm:pt modelId="{CB943367-E23E-4A27-B53B-E79AE4B5992B}" type="pres">
      <dgm:prSet presAssocID="{5B915B64-2996-4DD2-8783-96671CC2AAB1}" presName="srcNode" presStyleLbl="node1" presStyleIdx="0" presStyleCnt="3"/>
      <dgm:spPr/>
    </dgm:pt>
    <dgm:pt modelId="{27AB0F6D-F061-4402-B67E-41F2D34B3D29}" type="pres">
      <dgm:prSet presAssocID="{5B915B64-2996-4DD2-8783-96671CC2AAB1}" presName="conn" presStyleLbl="parChTrans1D2" presStyleIdx="0" presStyleCnt="1"/>
      <dgm:spPr/>
    </dgm:pt>
    <dgm:pt modelId="{6B667038-7A64-417E-B726-B38FF01CBF4B}" type="pres">
      <dgm:prSet presAssocID="{5B915B64-2996-4DD2-8783-96671CC2AAB1}" presName="extraNode" presStyleLbl="node1" presStyleIdx="0" presStyleCnt="3"/>
      <dgm:spPr/>
    </dgm:pt>
    <dgm:pt modelId="{2366BF68-1607-423C-89F0-9F7AD5357062}" type="pres">
      <dgm:prSet presAssocID="{5B915B64-2996-4DD2-8783-96671CC2AAB1}" presName="dstNode" presStyleLbl="node1" presStyleIdx="0" presStyleCnt="3"/>
      <dgm:spPr/>
    </dgm:pt>
    <dgm:pt modelId="{12A4AF3F-3813-4E20-840F-7AD938D4E568}" type="pres">
      <dgm:prSet presAssocID="{0859A2FD-0083-44E7-B11A-550D7C4EF421}" presName="text_1" presStyleLbl="node1" presStyleIdx="0" presStyleCnt="3">
        <dgm:presLayoutVars>
          <dgm:bulletEnabled val="1"/>
        </dgm:presLayoutVars>
      </dgm:prSet>
      <dgm:spPr/>
    </dgm:pt>
    <dgm:pt modelId="{CE2169A3-DCFC-4487-A6AD-8CEE3B29BC6E}" type="pres">
      <dgm:prSet presAssocID="{0859A2FD-0083-44E7-B11A-550D7C4EF421}" presName="accent_1" presStyleCnt="0"/>
      <dgm:spPr/>
    </dgm:pt>
    <dgm:pt modelId="{57192D87-8E92-4437-9041-79F9775587C9}" type="pres">
      <dgm:prSet presAssocID="{0859A2FD-0083-44E7-B11A-550D7C4EF421}" presName="accentRepeatNode" presStyleLbl="solidFgAcc1" presStyleIdx="0" presStyleCnt="3"/>
      <dgm:spPr>
        <a:solidFill>
          <a:srgbClr val="FEF5E7"/>
        </a:solidFill>
        <a:ln w="19050">
          <a:solidFill>
            <a:srgbClr val="002060"/>
          </a:solidFill>
        </a:ln>
      </dgm:spPr>
    </dgm:pt>
    <dgm:pt modelId="{27BD4B62-1AA8-48DD-8FA6-4007A55E9DBD}" type="pres">
      <dgm:prSet presAssocID="{9BF92FE8-6F50-4F4C-BC01-DD6222835346}" presName="text_2" presStyleLbl="node1" presStyleIdx="1" presStyleCnt="3">
        <dgm:presLayoutVars>
          <dgm:bulletEnabled val="1"/>
        </dgm:presLayoutVars>
      </dgm:prSet>
      <dgm:spPr/>
    </dgm:pt>
    <dgm:pt modelId="{A682C486-A9DE-4BAC-BFE4-6A04C1B25C90}" type="pres">
      <dgm:prSet presAssocID="{9BF92FE8-6F50-4F4C-BC01-DD6222835346}" presName="accent_2" presStyleCnt="0"/>
      <dgm:spPr/>
    </dgm:pt>
    <dgm:pt modelId="{0943DF20-01F4-4B99-BA91-01ACF4C4EB77}" type="pres">
      <dgm:prSet presAssocID="{9BF92FE8-6F50-4F4C-BC01-DD6222835346}" presName="accentRepeatNode" presStyleLbl="solidFgAcc1" presStyleIdx="1" presStyleCnt="3"/>
      <dgm:spPr>
        <a:solidFill>
          <a:srgbClr val="FEF5E7"/>
        </a:solidFill>
        <a:ln w="19050">
          <a:solidFill>
            <a:srgbClr val="002060"/>
          </a:solidFill>
        </a:ln>
      </dgm:spPr>
    </dgm:pt>
    <dgm:pt modelId="{2F5344CB-A14A-406A-A8DB-8DA50DB7F25E}" type="pres">
      <dgm:prSet presAssocID="{40E1E414-5B19-4EE7-83ED-85679BFB182A}" presName="text_3" presStyleLbl="node1" presStyleIdx="2" presStyleCnt="3" custScaleY="130261">
        <dgm:presLayoutVars>
          <dgm:bulletEnabled val="1"/>
        </dgm:presLayoutVars>
      </dgm:prSet>
      <dgm:spPr/>
    </dgm:pt>
    <dgm:pt modelId="{F45E20DC-E7E4-4A0F-BC84-B19E6DEED9CF}" type="pres">
      <dgm:prSet presAssocID="{40E1E414-5B19-4EE7-83ED-85679BFB182A}" presName="accent_3" presStyleCnt="0"/>
      <dgm:spPr/>
    </dgm:pt>
    <dgm:pt modelId="{941F8D0F-0DF2-4BC2-A7C1-4418640B5C55}" type="pres">
      <dgm:prSet presAssocID="{40E1E414-5B19-4EE7-83ED-85679BFB182A}" presName="accentRepeatNode" presStyleLbl="solidFgAcc1" presStyleIdx="2" presStyleCnt="3"/>
      <dgm:spPr>
        <a:solidFill>
          <a:srgbClr val="FEF5E7"/>
        </a:solidFill>
        <a:ln w="19050">
          <a:solidFill>
            <a:srgbClr val="002060"/>
          </a:solidFill>
        </a:ln>
      </dgm:spPr>
    </dgm:pt>
  </dgm:ptLst>
  <dgm:cxnLst>
    <dgm:cxn modelId="{4A25191E-2EF8-4084-94A7-85D5EC5CA435}" srcId="{5B915B64-2996-4DD2-8783-96671CC2AAB1}" destId="{0859A2FD-0083-44E7-B11A-550D7C4EF421}" srcOrd="0" destOrd="0" parTransId="{30D9EB67-3313-436B-8B25-9EF2D3D64903}" sibTransId="{6527E4B7-5187-4A0F-A377-C86FB73720EA}"/>
    <dgm:cxn modelId="{5F408648-4802-47A0-B197-B3DA652B8049}" type="presOf" srcId="{9BF92FE8-6F50-4F4C-BC01-DD6222835346}" destId="{27BD4B62-1AA8-48DD-8FA6-4007A55E9DBD}" srcOrd="0" destOrd="0" presId="urn:microsoft.com/office/officeart/2008/layout/VerticalCurvedList"/>
    <dgm:cxn modelId="{66D25C6A-BD04-42E4-B67C-74BCCCF73DE4}" srcId="{5B915B64-2996-4DD2-8783-96671CC2AAB1}" destId="{40E1E414-5B19-4EE7-83ED-85679BFB182A}" srcOrd="2" destOrd="0" parTransId="{5DAC1334-AB5E-44E0-AC85-BEB037410064}" sibTransId="{9F60C2D6-E945-403D-BC0F-10DCB5CE1A06}"/>
    <dgm:cxn modelId="{C8961276-9A5D-4BFB-9DBA-281467D99A18}" type="presOf" srcId="{5B915B64-2996-4DD2-8783-96671CC2AAB1}" destId="{861759ED-3B0B-4B3F-9674-5B8F4EC69D07}" srcOrd="0" destOrd="0" presId="urn:microsoft.com/office/officeart/2008/layout/VerticalCurvedList"/>
    <dgm:cxn modelId="{E6F43282-B399-40DF-9E02-FF48B6C3C44D}" type="presOf" srcId="{40E1E414-5B19-4EE7-83ED-85679BFB182A}" destId="{2F5344CB-A14A-406A-A8DB-8DA50DB7F25E}" srcOrd="0" destOrd="0" presId="urn:microsoft.com/office/officeart/2008/layout/VerticalCurvedList"/>
    <dgm:cxn modelId="{7FE5E997-D2BA-41EE-ABEA-178FFF5DB689}" type="presOf" srcId="{0859A2FD-0083-44E7-B11A-550D7C4EF421}" destId="{12A4AF3F-3813-4E20-840F-7AD938D4E568}" srcOrd="0" destOrd="0" presId="urn:microsoft.com/office/officeart/2008/layout/VerticalCurvedList"/>
    <dgm:cxn modelId="{93A8C1C9-5EA2-4058-9277-B93A9C54BB09}" type="presOf" srcId="{6527E4B7-5187-4A0F-A377-C86FB73720EA}" destId="{27AB0F6D-F061-4402-B67E-41F2D34B3D29}" srcOrd="0" destOrd="0" presId="urn:microsoft.com/office/officeart/2008/layout/VerticalCurvedList"/>
    <dgm:cxn modelId="{46DE04E3-67E6-41A2-A113-3D205AD66952}" srcId="{5B915B64-2996-4DD2-8783-96671CC2AAB1}" destId="{9BF92FE8-6F50-4F4C-BC01-DD6222835346}" srcOrd="1" destOrd="0" parTransId="{8940E046-040C-435B-8BBB-EFC54115F429}" sibTransId="{782EDFB8-1B1C-4F46-B7DA-2832FF3032B1}"/>
    <dgm:cxn modelId="{3339F1E1-5880-4073-B57C-88EABF8F9D9C}" type="presParOf" srcId="{861759ED-3B0B-4B3F-9674-5B8F4EC69D07}" destId="{34B3F3EA-1E8B-4DD1-AABF-A27A57F0B7F5}" srcOrd="0" destOrd="0" presId="urn:microsoft.com/office/officeart/2008/layout/VerticalCurvedList"/>
    <dgm:cxn modelId="{66F88691-6373-466C-8BA5-83EF0C5CB36C}" type="presParOf" srcId="{34B3F3EA-1E8B-4DD1-AABF-A27A57F0B7F5}" destId="{2C554821-685A-45E8-AF48-0043D104559C}" srcOrd="0" destOrd="0" presId="urn:microsoft.com/office/officeart/2008/layout/VerticalCurvedList"/>
    <dgm:cxn modelId="{BF2BBEFC-BC81-4EA1-A8F5-FFF676C707AB}" type="presParOf" srcId="{2C554821-685A-45E8-AF48-0043D104559C}" destId="{CB943367-E23E-4A27-B53B-E79AE4B5992B}" srcOrd="0" destOrd="0" presId="urn:microsoft.com/office/officeart/2008/layout/VerticalCurvedList"/>
    <dgm:cxn modelId="{9025A267-E845-472D-B6FE-EFC166756F45}" type="presParOf" srcId="{2C554821-685A-45E8-AF48-0043D104559C}" destId="{27AB0F6D-F061-4402-B67E-41F2D34B3D29}" srcOrd="1" destOrd="0" presId="urn:microsoft.com/office/officeart/2008/layout/VerticalCurvedList"/>
    <dgm:cxn modelId="{9FA26077-C01C-45C3-BF53-536CD99E30DA}" type="presParOf" srcId="{2C554821-685A-45E8-AF48-0043D104559C}" destId="{6B667038-7A64-417E-B726-B38FF01CBF4B}" srcOrd="2" destOrd="0" presId="urn:microsoft.com/office/officeart/2008/layout/VerticalCurvedList"/>
    <dgm:cxn modelId="{1CB49F07-6D63-49F9-8069-916673BC13AE}" type="presParOf" srcId="{2C554821-685A-45E8-AF48-0043D104559C}" destId="{2366BF68-1607-423C-89F0-9F7AD5357062}" srcOrd="3" destOrd="0" presId="urn:microsoft.com/office/officeart/2008/layout/VerticalCurvedList"/>
    <dgm:cxn modelId="{AC0C3FE4-8161-42D3-80C6-EA8BE6428B46}" type="presParOf" srcId="{34B3F3EA-1E8B-4DD1-AABF-A27A57F0B7F5}" destId="{12A4AF3F-3813-4E20-840F-7AD938D4E568}" srcOrd="1" destOrd="0" presId="urn:microsoft.com/office/officeart/2008/layout/VerticalCurvedList"/>
    <dgm:cxn modelId="{66C580FE-3D03-4481-86D4-7ADC3A9F94B3}" type="presParOf" srcId="{34B3F3EA-1E8B-4DD1-AABF-A27A57F0B7F5}" destId="{CE2169A3-DCFC-4487-A6AD-8CEE3B29BC6E}" srcOrd="2" destOrd="0" presId="urn:microsoft.com/office/officeart/2008/layout/VerticalCurvedList"/>
    <dgm:cxn modelId="{65236754-09A0-401F-88FD-19CC8FD1F8A1}" type="presParOf" srcId="{CE2169A3-DCFC-4487-A6AD-8CEE3B29BC6E}" destId="{57192D87-8E92-4437-9041-79F9775587C9}" srcOrd="0" destOrd="0" presId="urn:microsoft.com/office/officeart/2008/layout/VerticalCurvedList"/>
    <dgm:cxn modelId="{4008F5DB-17DD-4792-B479-9C7AE2F0956B}" type="presParOf" srcId="{34B3F3EA-1E8B-4DD1-AABF-A27A57F0B7F5}" destId="{27BD4B62-1AA8-48DD-8FA6-4007A55E9DBD}" srcOrd="3" destOrd="0" presId="urn:microsoft.com/office/officeart/2008/layout/VerticalCurvedList"/>
    <dgm:cxn modelId="{0232B849-CD86-4B1F-87F4-48E0C05C1C0B}" type="presParOf" srcId="{34B3F3EA-1E8B-4DD1-AABF-A27A57F0B7F5}" destId="{A682C486-A9DE-4BAC-BFE4-6A04C1B25C90}" srcOrd="4" destOrd="0" presId="urn:microsoft.com/office/officeart/2008/layout/VerticalCurvedList"/>
    <dgm:cxn modelId="{5FB75AE8-F9BF-4914-BF60-6D12CC960E32}" type="presParOf" srcId="{A682C486-A9DE-4BAC-BFE4-6A04C1B25C90}" destId="{0943DF20-01F4-4B99-BA91-01ACF4C4EB77}" srcOrd="0" destOrd="0" presId="urn:microsoft.com/office/officeart/2008/layout/VerticalCurvedList"/>
    <dgm:cxn modelId="{C0D3C68A-32B6-4290-9050-8ECE35CFBF8D}" type="presParOf" srcId="{34B3F3EA-1E8B-4DD1-AABF-A27A57F0B7F5}" destId="{2F5344CB-A14A-406A-A8DB-8DA50DB7F25E}" srcOrd="5" destOrd="0" presId="urn:microsoft.com/office/officeart/2008/layout/VerticalCurvedList"/>
    <dgm:cxn modelId="{D1F45762-DC95-4E2B-AED1-24F86A53E60E}" type="presParOf" srcId="{34B3F3EA-1E8B-4DD1-AABF-A27A57F0B7F5}" destId="{F45E20DC-E7E4-4A0F-BC84-B19E6DEED9CF}" srcOrd="6" destOrd="0" presId="urn:microsoft.com/office/officeart/2008/layout/VerticalCurvedList"/>
    <dgm:cxn modelId="{71B31A73-2F00-405A-A5F1-A6DBC1F2D1A2}" type="presParOf" srcId="{F45E20DC-E7E4-4A0F-BC84-B19E6DEED9CF}" destId="{941F8D0F-0DF2-4BC2-A7C1-4418640B5C55}"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C74653A-03EB-4CFA-ADAA-D8CF2E387D0B}"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A6F65A1B-32EB-4577-84AE-40F69618C346}">
      <dgm:prSet custT="1"/>
      <dgm:spPr/>
      <dgm:t>
        <a:bodyPr/>
        <a:lstStyle/>
        <a:p>
          <a:pPr algn="ctr">
            <a:lnSpc>
              <a:spcPts val="2000"/>
            </a:lnSpc>
          </a:pPr>
          <a:r>
            <a:rPr lang="mn-MN" sz="1800" b="1" dirty="0">
              <a:solidFill>
                <a:srgbClr val="002060"/>
              </a:solidFill>
              <a:latin typeface="Arial" panose="020B0604020202020204" pitchFamily="34" charset="0"/>
              <a:cs typeface="Arial" panose="020B0604020202020204" pitchFamily="34" charset="0"/>
            </a:rPr>
            <a:t>1. ХОЛБОГДОХ ХУУЛЬ</a:t>
          </a:r>
          <a:r>
            <a:rPr lang="en-US" sz="1800" b="1" dirty="0">
              <a:solidFill>
                <a:srgbClr val="002060"/>
              </a:solidFill>
              <a:latin typeface="Arial" panose="020B0604020202020204" pitchFamily="34" charset="0"/>
              <a:cs typeface="Arial" panose="020B0604020202020204" pitchFamily="34" charset="0"/>
            </a:rPr>
            <a:t> </a:t>
          </a:r>
          <a:r>
            <a:rPr lang="mn-MN" sz="1800" b="1" dirty="0">
              <a:solidFill>
                <a:srgbClr val="002060"/>
              </a:solidFill>
              <a:latin typeface="Arial" panose="020B0604020202020204" pitchFamily="34" charset="0"/>
              <a:cs typeface="Arial" panose="020B0604020202020204" pitchFamily="34" charset="0"/>
            </a:rPr>
            <a:t>ТОГТООМЖИЙН ҮЛ НИЙЦЭЛ</a:t>
          </a:r>
          <a:endParaRPr lang="en-US" sz="1800" b="1" dirty="0">
            <a:solidFill>
              <a:srgbClr val="002060"/>
            </a:solidFill>
            <a:latin typeface="Arial" panose="020B0604020202020204" pitchFamily="34" charset="0"/>
            <a:cs typeface="Arial" panose="020B0604020202020204" pitchFamily="34" charset="0"/>
          </a:endParaRPr>
        </a:p>
      </dgm:t>
    </dgm:pt>
    <dgm:pt modelId="{92523397-063E-4F3F-8EBA-B952DE0D4A17}" type="parTrans" cxnId="{3262EDA7-952B-4C09-8EFF-1B96380C9267}">
      <dgm:prSet/>
      <dgm:spPr/>
      <dgm:t>
        <a:bodyPr/>
        <a:lstStyle/>
        <a:p>
          <a:endParaRPr lang="en-US" sz="1800">
            <a:solidFill>
              <a:srgbClr val="0070C0"/>
            </a:solidFill>
          </a:endParaRPr>
        </a:p>
      </dgm:t>
    </dgm:pt>
    <dgm:pt modelId="{333A8CF9-6837-4AF7-A7A2-46AB0303F534}" type="sibTrans" cxnId="{3262EDA7-952B-4C09-8EFF-1B96380C9267}">
      <dgm:prSet/>
      <dgm:spPr/>
      <dgm:t>
        <a:bodyPr/>
        <a:lstStyle/>
        <a:p>
          <a:endParaRPr lang="en-US" sz="1800">
            <a:solidFill>
              <a:srgbClr val="0070C0"/>
            </a:solidFill>
          </a:endParaRPr>
        </a:p>
      </dgm:t>
    </dgm:pt>
    <dgm:pt modelId="{B470A761-75B5-43FB-8F55-2E8CCD6B2BB3}">
      <dgm:prSet custT="1"/>
      <dgm:spPr/>
      <dgm:t>
        <a:bodyPr/>
        <a:lstStyle/>
        <a:p>
          <a:pPr algn="ctr">
            <a:lnSpc>
              <a:spcPts val="2000"/>
            </a:lnSpc>
          </a:pPr>
          <a:r>
            <a:rPr lang="mn-MN" sz="1800" b="1" dirty="0">
              <a:solidFill>
                <a:srgbClr val="002060"/>
              </a:solidFill>
              <a:latin typeface="Arial" panose="020B0604020202020204" pitchFamily="34" charset="0"/>
              <a:cs typeface="Arial" panose="020B0604020202020204" pitchFamily="34" charset="0"/>
            </a:rPr>
            <a:t>2. ИЛ ТОД БАЙДАЛ БА ХҮНИЙ ЭРХИЙН ЗОХИЦОЛ </a:t>
          </a:r>
          <a:endParaRPr lang="en-US" sz="1800" b="1" dirty="0">
            <a:solidFill>
              <a:srgbClr val="002060"/>
            </a:solidFill>
            <a:latin typeface="Arial" panose="020B0604020202020204" pitchFamily="34" charset="0"/>
            <a:cs typeface="Arial" panose="020B0604020202020204" pitchFamily="34" charset="0"/>
          </a:endParaRPr>
        </a:p>
      </dgm:t>
    </dgm:pt>
    <dgm:pt modelId="{13EDC985-30AA-4EE5-8A94-BA3A883FD767}" type="parTrans" cxnId="{D466F08F-AA86-411C-AD64-D815C1751E3D}">
      <dgm:prSet/>
      <dgm:spPr/>
      <dgm:t>
        <a:bodyPr/>
        <a:lstStyle/>
        <a:p>
          <a:endParaRPr lang="en-US" sz="1800">
            <a:solidFill>
              <a:srgbClr val="0070C0"/>
            </a:solidFill>
          </a:endParaRPr>
        </a:p>
      </dgm:t>
    </dgm:pt>
    <dgm:pt modelId="{F8DFA65F-DFD0-40CA-910F-243DD59F553A}" type="sibTrans" cxnId="{D466F08F-AA86-411C-AD64-D815C1751E3D}">
      <dgm:prSet/>
      <dgm:spPr/>
      <dgm:t>
        <a:bodyPr/>
        <a:lstStyle/>
        <a:p>
          <a:endParaRPr lang="en-US" sz="1800">
            <a:solidFill>
              <a:srgbClr val="0070C0"/>
            </a:solidFill>
          </a:endParaRPr>
        </a:p>
      </dgm:t>
    </dgm:pt>
    <dgm:pt modelId="{4700971B-6C12-4F51-87C6-36AC362EED8E}">
      <dgm:prSet custT="1"/>
      <dgm:spPr/>
      <dgm:t>
        <a:bodyPr/>
        <a:lstStyle/>
        <a:p>
          <a:pPr algn="ctr">
            <a:lnSpc>
              <a:spcPts val="2000"/>
            </a:lnSpc>
          </a:pPr>
          <a:r>
            <a:rPr lang="mn-MN" sz="1800" b="1" dirty="0">
              <a:solidFill>
                <a:srgbClr val="002060"/>
              </a:solidFill>
              <a:latin typeface="Arial" panose="020B0604020202020204" pitchFamily="34" charset="0"/>
              <a:cs typeface="Arial" panose="020B0604020202020204" pitchFamily="34" charset="0"/>
            </a:rPr>
            <a:t>3. ДЭД БҮТЦИЙН АСУУДАЛ             </a:t>
          </a:r>
          <a:r>
            <a:rPr lang="en-US" sz="1800" b="1" dirty="0">
              <a:solidFill>
                <a:srgbClr val="002060"/>
              </a:solidFill>
              <a:latin typeface="Arial" panose="020B0604020202020204" pitchFamily="34" charset="0"/>
              <a:cs typeface="Arial" panose="020B0604020202020204" pitchFamily="34" charset="0"/>
            </a:rPr>
            <a:t>(</a:t>
          </a:r>
          <a:r>
            <a:rPr lang="mn-MN" sz="1800" b="1" dirty="0">
              <a:solidFill>
                <a:srgbClr val="002060"/>
              </a:solidFill>
              <a:latin typeface="Arial" panose="020B0604020202020204" pitchFamily="34" charset="0"/>
              <a:cs typeface="Arial" panose="020B0604020202020204" pitchFamily="34" charset="0"/>
            </a:rPr>
            <a:t>стандарт танхим, техник тоног төхөөрөмж, хүний нөөц, санхүүжилт г.м</a:t>
          </a:r>
          <a:r>
            <a:rPr lang="en-US" sz="1800" b="1" dirty="0">
              <a:solidFill>
                <a:srgbClr val="002060"/>
              </a:solidFill>
              <a:latin typeface="Arial" panose="020B0604020202020204" pitchFamily="34" charset="0"/>
              <a:cs typeface="Arial" panose="020B0604020202020204" pitchFamily="34" charset="0"/>
            </a:rPr>
            <a:t>)</a:t>
          </a:r>
        </a:p>
      </dgm:t>
    </dgm:pt>
    <dgm:pt modelId="{0C95930E-3A5F-468F-B317-6CFDA433F400}" type="parTrans" cxnId="{50AD796C-5E75-4BC8-ABB4-6617C36DD766}">
      <dgm:prSet/>
      <dgm:spPr/>
      <dgm:t>
        <a:bodyPr/>
        <a:lstStyle/>
        <a:p>
          <a:endParaRPr lang="en-US" sz="1800">
            <a:solidFill>
              <a:srgbClr val="0070C0"/>
            </a:solidFill>
          </a:endParaRPr>
        </a:p>
      </dgm:t>
    </dgm:pt>
    <dgm:pt modelId="{312A89D4-BCDB-4051-BAAF-B47ABCBA5EE0}" type="sibTrans" cxnId="{50AD796C-5E75-4BC8-ABB4-6617C36DD766}">
      <dgm:prSet/>
      <dgm:spPr/>
      <dgm:t>
        <a:bodyPr/>
        <a:lstStyle/>
        <a:p>
          <a:endParaRPr lang="en-US" sz="1800">
            <a:solidFill>
              <a:srgbClr val="0070C0"/>
            </a:solidFill>
          </a:endParaRPr>
        </a:p>
      </dgm:t>
    </dgm:pt>
    <dgm:pt modelId="{D3619FDA-5E59-4044-9AC7-0F39B1B84F03}">
      <dgm:prSet custT="1"/>
      <dgm:spPr/>
      <dgm:t>
        <a:bodyPr/>
        <a:lstStyle/>
        <a:p>
          <a:pPr algn="ctr">
            <a:lnSpc>
              <a:spcPts val="2000"/>
            </a:lnSpc>
          </a:pPr>
          <a:r>
            <a:rPr lang="mn-MN" sz="1800" b="1" dirty="0">
              <a:solidFill>
                <a:srgbClr val="002060"/>
              </a:solidFill>
              <a:latin typeface="Arial" panose="020B0604020202020204" pitchFamily="34" charset="0"/>
              <a:cs typeface="Arial" panose="020B0604020202020204" pitchFamily="34" charset="0"/>
            </a:rPr>
            <a:t>4.</a:t>
          </a:r>
          <a:r>
            <a:rPr lang="en-US" sz="1800" b="1" dirty="0">
              <a:solidFill>
                <a:srgbClr val="002060"/>
              </a:solidFill>
              <a:latin typeface="Arial" panose="020B0604020202020204" pitchFamily="34" charset="0"/>
              <a:cs typeface="Arial" panose="020B0604020202020204" pitchFamily="34" charset="0"/>
            </a:rPr>
            <a:t> </a:t>
          </a:r>
          <a:r>
            <a:rPr lang="mn-MN" sz="1800" b="1" dirty="0">
              <a:solidFill>
                <a:srgbClr val="002060"/>
              </a:solidFill>
              <a:latin typeface="Arial" panose="020B0604020202020204" pitchFamily="34" charset="0"/>
              <a:cs typeface="Arial" panose="020B0604020202020204" pitchFamily="34" charset="0"/>
            </a:rPr>
            <a:t>ШҮҮГЧ НАРЫН ХАНДЛАГА </a:t>
          </a:r>
          <a:endParaRPr lang="en-US" sz="1800" b="1" dirty="0">
            <a:solidFill>
              <a:srgbClr val="002060"/>
            </a:solidFill>
            <a:latin typeface="Arial" panose="020B0604020202020204" pitchFamily="34" charset="0"/>
            <a:cs typeface="Arial" panose="020B0604020202020204" pitchFamily="34" charset="0"/>
          </a:endParaRPr>
        </a:p>
      </dgm:t>
    </dgm:pt>
    <dgm:pt modelId="{9CBA1C9F-2746-41B3-A163-BCD4B40F32D2}" type="parTrans" cxnId="{A7E42F15-5B99-42AD-A4F3-C5F359EFD105}">
      <dgm:prSet/>
      <dgm:spPr/>
      <dgm:t>
        <a:bodyPr/>
        <a:lstStyle/>
        <a:p>
          <a:endParaRPr lang="en-US" sz="1800">
            <a:solidFill>
              <a:srgbClr val="0070C0"/>
            </a:solidFill>
          </a:endParaRPr>
        </a:p>
      </dgm:t>
    </dgm:pt>
    <dgm:pt modelId="{5B686C72-AAEC-411F-9262-CE282EDBB672}" type="sibTrans" cxnId="{A7E42F15-5B99-42AD-A4F3-C5F359EFD105}">
      <dgm:prSet/>
      <dgm:spPr/>
      <dgm:t>
        <a:bodyPr/>
        <a:lstStyle/>
        <a:p>
          <a:endParaRPr lang="en-US" sz="1800">
            <a:solidFill>
              <a:srgbClr val="0070C0"/>
            </a:solidFill>
          </a:endParaRPr>
        </a:p>
      </dgm:t>
    </dgm:pt>
    <dgm:pt modelId="{342D6203-A8E9-4E54-B4B8-E88AAD798A39}" type="pres">
      <dgm:prSet presAssocID="{AC74653A-03EB-4CFA-ADAA-D8CF2E387D0B}" presName="Name0" presStyleCnt="0">
        <dgm:presLayoutVars>
          <dgm:dir/>
          <dgm:resizeHandles val="exact"/>
        </dgm:presLayoutVars>
      </dgm:prSet>
      <dgm:spPr/>
    </dgm:pt>
    <dgm:pt modelId="{7C21331C-8406-4955-9FB7-87329DD2C9F5}" type="pres">
      <dgm:prSet presAssocID="{AC74653A-03EB-4CFA-ADAA-D8CF2E387D0B}" presName="arrow" presStyleLbl="bgShp" presStyleIdx="0" presStyleCnt="1"/>
      <dgm:spPr>
        <a:solidFill>
          <a:srgbClr val="002060"/>
        </a:solidFill>
      </dgm:spPr>
    </dgm:pt>
    <dgm:pt modelId="{6E312807-75EE-41D3-857B-974E4377A096}" type="pres">
      <dgm:prSet presAssocID="{AC74653A-03EB-4CFA-ADAA-D8CF2E387D0B}" presName="points" presStyleCnt="0"/>
      <dgm:spPr/>
    </dgm:pt>
    <dgm:pt modelId="{83203E27-D350-49DA-8E27-AE1A4EF89588}" type="pres">
      <dgm:prSet presAssocID="{A6F65A1B-32EB-4577-84AE-40F69618C346}" presName="compositeA" presStyleCnt="0"/>
      <dgm:spPr/>
    </dgm:pt>
    <dgm:pt modelId="{0DCFE3B9-2AA8-45B5-BB24-4C42BA918066}" type="pres">
      <dgm:prSet presAssocID="{A6F65A1B-32EB-4577-84AE-40F69618C346}" presName="textA" presStyleLbl="revTx" presStyleIdx="0" presStyleCnt="4" custScaleX="143053">
        <dgm:presLayoutVars>
          <dgm:bulletEnabled val="1"/>
        </dgm:presLayoutVars>
      </dgm:prSet>
      <dgm:spPr/>
    </dgm:pt>
    <dgm:pt modelId="{ACE0B742-BCC1-41A4-93C4-E4C6D10E59E4}" type="pres">
      <dgm:prSet presAssocID="{A6F65A1B-32EB-4577-84AE-40F69618C346}" presName="circleA" presStyleLbl="node1" presStyleIdx="0" presStyleCnt="4"/>
      <dgm:spPr>
        <a:solidFill>
          <a:schemeClr val="accent1">
            <a:lumMod val="50000"/>
          </a:schemeClr>
        </a:solidFill>
      </dgm:spPr>
    </dgm:pt>
    <dgm:pt modelId="{AE4109BD-D57E-4039-931E-0D39F0EA3FB2}" type="pres">
      <dgm:prSet presAssocID="{A6F65A1B-32EB-4577-84AE-40F69618C346}" presName="spaceA" presStyleCnt="0"/>
      <dgm:spPr/>
    </dgm:pt>
    <dgm:pt modelId="{1107A6CB-B631-437E-A2DD-0D434FE18EFD}" type="pres">
      <dgm:prSet presAssocID="{333A8CF9-6837-4AF7-A7A2-46AB0303F534}" presName="space" presStyleCnt="0"/>
      <dgm:spPr/>
    </dgm:pt>
    <dgm:pt modelId="{DCB04AEF-1A41-4039-8371-DE24A1A598BC}" type="pres">
      <dgm:prSet presAssocID="{B470A761-75B5-43FB-8F55-2E8CCD6B2BB3}" presName="compositeB" presStyleCnt="0"/>
      <dgm:spPr/>
    </dgm:pt>
    <dgm:pt modelId="{5DBE0ACE-14EC-4E9E-B51D-89C78F425AC2}" type="pres">
      <dgm:prSet presAssocID="{B470A761-75B5-43FB-8F55-2E8CCD6B2BB3}" presName="textB" presStyleLbl="revTx" presStyleIdx="1" presStyleCnt="4" custScaleX="111275">
        <dgm:presLayoutVars>
          <dgm:bulletEnabled val="1"/>
        </dgm:presLayoutVars>
      </dgm:prSet>
      <dgm:spPr/>
    </dgm:pt>
    <dgm:pt modelId="{9598201C-C329-4588-A1BA-CB01019AE17B}" type="pres">
      <dgm:prSet presAssocID="{B470A761-75B5-43FB-8F55-2E8CCD6B2BB3}" presName="circleB" presStyleLbl="node1" presStyleIdx="1" presStyleCnt="4" custLinFactNeighborY="-3687"/>
      <dgm:spPr>
        <a:solidFill>
          <a:schemeClr val="accent1">
            <a:lumMod val="75000"/>
          </a:schemeClr>
        </a:solidFill>
      </dgm:spPr>
    </dgm:pt>
    <dgm:pt modelId="{A074F959-D9BD-42DF-B1E2-6340F1501697}" type="pres">
      <dgm:prSet presAssocID="{B470A761-75B5-43FB-8F55-2E8CCD6B2BB3}" presName="spaceB" presStyleCnt="0"/>
      <dgm:spPr/>
    </dgm:pt>
    <dgm:pt modelId="{0896C99E-F102-4491-B4C8-2DF9F6A94C74}" type="pres">
      <dgm:prSet presAssocID="{F8DFA65F-DFD0-40CA-910F-243DD59F553A}" presName="space" presStyleCnt="0"/>
      <dgm:spPr/>
    </dgm:pt>
    <dgm:pt modelId="{BFE4245E-2933-45E0-A050-B5524FC595DC}" type="pres">
      <dgm:prSet presAssocID="{4700971B-6C12-4F51-87C6-36AC362EED8E}" presName="compositeA" presStyleCnt="0"/>
      <dgm:spPr/>
    </dgm:pt>
    <dgm:pt modelId="{3428DF82-4764-42D0-A824-937FA014BD56}" type="pres">
      <dgm:prSet presAssocID="{4700971B-6C12-4F51-87C6-36AC362EED8E}" presName="textA" presStyleLbl="revTx" presStyleIdx="2" presStyleCnt="4" custScaleX="160441" custScaleY="74953" custLinFactNeighborX="1850" custLinFactNeighborY="13559">
        <dgm:presLayoutVars>
          <dgm:bulletEnabled val="1"/>
        </dgm:presLayoutVars>
      </dgm:prSet>
      <dgm:spPr/>
    </dgm:pt>
    <dgm:pt modelId="{C1CA38B4-2F24-45B0-B77E-18E2467B369C}" type="pres">
      <dgm:prSet presAssocID="{4700971B-6C12-4F51-87C6-36AC362EED8E}" presName="circleA" presStyleLbl="node1" presStyleIdx="2" presStyleCnt="4" custLinFactNeighborY="48962"/>
      <dgm:spPr>
        <a:solidFill>
          <a:schemeClr val="accent1">
            <a:lumMod val="60000"/>
            <a:lumOff val="40000"/>
          </a:schemeClr>
        </a:solidFill>
      </dgm:spPr>
    </dgm:pt>
    <dgm:pt modelId="{947C57B0-F451-4E04-9E34-B0294582ECF4}" type="pres">
      <dgm:prSet presAssocID="{4700971B-6C12-4F51-87C6-36AC362EED8E}" presName="spaceA" presStyleCnt="0"/>
      <dgm:spPr/>
    </dgm:pt>
    <dgm:pt modelId="{68E6B452-AD39-4D47-911E-A6498C926A48}" type="pres">
      <dgm:prSet presAssocID="{312A89D4-BCDB-4051-BAAF-B47ABCBA5EE0}" presName="space" presStyleCnt="0"/>
      <dgm:spPr/>
    </dgm:pt>
    <dgm:pt modelId="{60CC7D4C-BE49-4574-90EA-E8ECF2C4C974}" type="pres">
      <dgm:prSet presAssocID="{D3619FDA-5E59-4044-9AC7-0F39B1B84F03}" presName="compositeB" presStyleCnt="0"/>
      <dgm:spPr/>
    </dgm:pt>
    <dgm:pt modelId="{48C5A51F-01E3-4F8B-984C-18C53FBF62E4}" type="pres">
      <dgm:prSet presAssocID="{D3619FDA-5E59-4044-9AC7-0F39B1B84F03}" presName="textB" presStyleLbl="revTx" presStyleIdx="3" presStyleCnt="4" custScaleX="170903">
        <dgm:presLayoutVars>
          <dgm:bulletEnabled val="1"/>
        </dgm:presLayoutVars>
      </dgm:prSet>
      <dgm:spPr/>
    </dgm:pt>
    <dgm:pt modelId="{BB230150-48D1-40EB-BD7A-E92647A7FE5E}" type="pres">
      <dgm:prSet presAssocID="{D3619FDA-5E59-4044-9AC7-0F39B1B84F03}" presName="circleB" presStyleLbl="node1" presStyleIdx="3" presStyleCnt="4"/>
      <dgm:spPr>
        <a:solidFill>
          <a:schemeClr val="accent1">
            <a:lumMod val="40000"/>
            <a:lumOff val="60000"/>
          </a:schemeClr>
        </a:solidFill>
      </dgm:spPr>
    </dgm:pt>
    <dgm:pt modelId="{5DD1E15B-0AB0-4325-8BFA-5ECF49F07012}" type="pres">
      <dgm:prSet presAssocID="{D3619FDA-5E59-4044-9AC7-0F39B1B84F03}" presName="spaceB" presStyleCnt="0"/>
      <dgm:spPr/>
    </dgm:pt>
  </dgm:ptLst>
  <dgm:cxnLst>
    <dgm:cxn modelId="{A7E42F15-5B99-42AD-A4F3-C5F359EFD105}" srcId="{AC74653A-03EB-4CFA-ADAA-D8CF2E387D0B}" destId="{D3619FDA-5E59-4044-9AC7-0F39B1B84F03}" srcOrd="3" destOrd="0" parTransId="{9CBA1C9F-2746-41B3-A163-BCD4B40F32D2}" sibTransId="{5B686C72-AAEC-411F-9262-CE282EDBB672}"/>
    <dgm:cxn modelId="{C7348F17-D25D-4D1C-9436-83954793F25F}" type="presOf" srcId="{D3619FDA-5E59-4044-9AC7-0F39B1B84F03}" destId="{48C5A51F-01E3-4F8B-984C-18C53FBF62E4}" srcOrd="0" destOrd="0" presId="urn:microsoft.com/office/officeart/2005/8/layout/hProcess11"/>
    <dgm:cxn modelId="{50AD796C-5E75-4BC8-ABB4-6617C36DD766}" srcId="{AC74653A-03EB-4CFA-ADAA-D8CF2E387D0B}" destId="{4700971B-6C12-4F51-87C6-36AC362EED8E}" srcOrd="2" destOrd="0" parTransId="{0C95930E-3A5F-468F-B317-6CFDA433F400}" sibTransId="{312A89D4-BCDB-4051-BAAF-B47ABCBA5EE0}"/>
    <dgm:cxn modelId="{B10D8A6E-58D6-414F-8B91-82DD91E25ECA}" type="presOf" srcId="{4700971B-6C12-4F51-87C6-36AC362EED8E}" destId="{3428DF82-4764-42D0-A824-937FA014BD56}" srcOrd="0" destOrd="0" presId="urn:microsoft.com/office/officeart/2005/8/layout/hProcess11"/>
    <dgm:cxn modelId="{B78E398D-CE2D-4715-A740-B50519208FA7}" type="presOf" srcId="{AC74653A-03EB-4CFA-ADAA-D8CF2E387D0B}" destId="{342D6203-A8E9-4E54-B4B8-E88AAD798A39}" srcOrd="0" destOrd="0" presId="urn:microsoft.com/office/officeart/2005/8/layout/hProcess11"/>
    <dgm:cxn modelId="{D466F08F-AA86-411C-AD64-D815C1751E3D}" srcId="{AC74653A-03EB-4CFA-ADAA-D8CF2E387D0B}" destId="{B470A761-75B5-43FB-8F55-2E8CCD6B2BB3}" srcOrd="1" destOrd="0" parTransId="{13EDC985-30AA-4EE5-8A94-BA3A883FD767}" sibTransId="{F8DFA65F-DFD0-40CA-910F-243DD59F553A}"/>
    <dgm:cxn modelId="{3262EDA7-952B-4C09-8EFF-1B96380C9267}" srcId="{AC74653A-03EB-4CFA-ADAA-D8CF2E387D0B}" destId="{A6F65A1B-32EB-4577-84AE-40F69618C346}" srcOrd="0" destOrd="0" parTransId="{92523397-063E-4F3F-8EBA-B952DE0D4A17}" sibTransId="{333A8CF9-6837-4AF7-A7A2-46AB0303F534}"/>
    <dgm:cxn modelId="{4CA798E9-8680-4FA9-92F6-4B0C9100C020}" type="presOf" srcId="{B470A761-75B5-43FB-8F55-2E8CCD6B2BB3}" destId="{5DBE0ACE-14EC-4E9E-B51D-89C78F425AC2}" srcOrd="0" destOrd="0" presId="urn:microsoft.com/office/officeart/2005/8/layout/hProcess11"/>
    <dgm:cxn modelId="{70DB1CED-877E-4909-BB5E-A3DC28997E23}" type="presOf" srcId="{A6F65A1B-32EB-4577-84AE-40F69618C346}" destId="{0DCFE3B9-2AA8-45B5-BB24-4C42BA918066}" srcOrd="0" destOrd="0" presId="urn:microsoft.com/office/officeart/2005/8/layout/hProcess11"/>
    <dgm:cxn modelId="{031570D1-D15E-49CA-8B9D-748C209761D9}" type="presParOf" srcId="{342D6203-A8E9-4E54-B4B8-E88AAD798A39}" destId="{7C21331C-8406-4955-9FB7-87329DD2C9F5}" srcOrd="0" destOrd="0" presId="urn:microsoft.com/office/officeart/2005/8/layout/hProcess11"/>
    <dgm:cxn modelId="{C8588F89-7F4A-49FA-B708-C269C9D85244}" type="presParOf" srcId="{342D6203-A8E9-4E54-B4B8-E88AAD798A39}" destId="{6E312807-75EE-41D3-857B-974E4377A096}" srcOrd="1" destOrd="0" presId="urn:microsoft.com/office/officeart/2005/8/layout/hProcess11"/>
    <dgm:cxn modelId="{75C6B3CD-27D5-461F-8142-82F3F0DF66C8}" type="presParOf" srcId="{6E312807-75EE-41D3-857B-974E4377A096}" destId="{83203E27-D350-49DA-8E27-AE1A4EF89588}" srcOrd="0" destOrd="0" presId="urn:microsoft.com/office/officeart/2005/8/layout/hProcess11"/>
    <dgm:cxn modelId="{F3D3B788-09A2-43FA-B24A-D8B58A0C2313}" type="presParOf" srcId="{83203E27-D350-49DA-8E27-AE1A4EF89588}" destId="{0DCFE3B9-2AA8-45B5-BB24-4C42BA918066}" srcOrd="0" destOrd="0" presId="urn:microsoft.com/office/officeart/2005/8/layout/hProcess11"/>
    <dgm:cxn modelId="{B8C45DFF-F3FB-4025-9FD1-A18229DF48E3}" type="presParOf" srcId="{83203E27-D350-49DA-8E27-AE1A4EF89588}" destId="{ACE0B742-BCC1-41A4-93C4-E4C6D10E59E4}" srcOrd="1" destOrd="0" presId="urn:microsoft.com/office/officeart/2005/8/layout/hProcess11"/>
    <dgm:cxn modelId="{03FE146D-84C7-45BC-A9F0-5BAC3AD53805}" type="presParOf" srcId="{83203E27-D350-49DA-8E27-AE1A4EF89588}" destId="{AE4109BD-D57E-4039-931E-0D39F0EA3FB2}" srcOrd="2" destOrd="0" presId="urn:microsoft.com/office/officeart/2005/8/layout/hProcess11"/>
    <dgm:cxn modelId="{2EF6DC30-C0CF-44F1-A56D-C8F5D7A6E312}" type="presParOf" srcId="{6E312807-75EE-41D3-857B-974E4377A096}" destId="{1107A6CB-B631-437E-A2DD-0D434FE18EFD}" srcOrd="1" destOrd="0" presId="urn:microsoft.com/office/officeart/2005/8/layout/hProcess11"/>
    <dgm:cxn modelId="{A910003E-4BF8-44BE-9879-2F089A049FF4}" type="presParOf" srcId="{6E312807-75EE-41D3-857B-974E4377A096}" destId="{DCB04AEF-1A41-4039-8371-DE24A1A598BC}" srcOrd="2" destOrd="0" presId="urn:microsoft.com/office/officeart/2005/8/layout/hProcess11"/>
    <dgm:cxn modelId="{B218463F-3544-4EE3-89FD-1A91F53B58B0}" type="presParOf" srcId="{DCB04AEF-1A41-4039-8371-DE24A1A598BC}" destId="{5DBE0ACE-14EC-4E9E-B51D-89C78F425AC2}" srcOrd="0" destOrd="0" presId="urn:microsoft.com/office/officeart/2005/8/layout/hProcess11"/>
    <dgm:cxn modelId="{282023D7-8E81-4720-B7C4-997DD22B8945}" type="presParOf" srcId="{DCB04AEF-1A41-4039-8371-DE24A1A598BC}" destId="{9598201C-C329-4588-A1BA-CB01019AE17B}" srcOrd="1" destOrd="0" presId="urn:microsoft.com/office/officeart/2005/8/layout/hProcess11"/>
    <dgm:cxn modelId="{CB9EFA7A-5982-4225-8986-B434DD8EADE6}" type="presParOf" srcId="{DCB04AEF-1A41-4039-8371-DE24A1A598BC}" destId="{A074F959-D9BD-42DF-B1E2-6340F1501697}" srcOrd="2" destOrd="0" presId="urn:microsoft.com/office/officeart/2005/8/layout/hProcess11"/>
    <dgm:cxn modelId="{861C19C4-27B0-4CE6-B37B-C02B08126268}" type="presParOf" srcId="{6E312807-75EE-41D3-857B-974E4377A096}" destId="{0896C99E-F102-4491-B4C8-2DF9F6A94C74}" srcOrd="3" destOrd="0" presId="urn:microsoft.com/office/officeart/2005/8/layout/hProcess11"/>
    <dgm:cxn modelId="{9DFF2790-4144-4E1F-B750-AD629C2BE6C0}" type="presParOf" srcId="{6E312807-75EE-41D3-857B-974E4377A096}" destId="{BFE4245E-2933-45E0-A050-B5524FC595DC}" srcOrd="4" destOrd="0" presId="urn:microsoft.com/office/officeart/2005/8/layout/hProcess11"/>
    <dgm:cxn modelId="{51E0273E-F87F-46F2-8986-82E03210F3B7}" type="presParOf" srcId="{BFE4245E-2933-45E0-A050-B5524FC595DC}" destId="{3428DF82-4764-42D0-A824-937FA014BD56}" srcOrd="0" destOrd="0" presId="urn:microsoft.com/office/officeart/2005/8/layout/hProcess11"/>
    <dgm:cxn modelId="{DE914AA0-CB68-45BD-BEFF-ED9FF8B6B01B}" type="presParOf" srcId="{BFE4245E-2933-45E0-A050-B5524FC595DC}" destId="{C1CA38B4-2F24-45B0-B77E-18E2467B369C}" srcOrd="1" destOrd="0" presId="urn:microsoft.com/office/officeart/2005/8/layout/hProcess11"/>
    <dgm:cxn modelId="{91302C4E-BF68-46C1-853C-B1EB79091C57}" type="presParOf" srcId="{BFE4245E-2933-45E0-A050-B5524FC595DC}" destId="{947C57B0-F451-4E04-9E34-B0294582ECF4}" srcOrd="2" destOrd="0" presId="urn:microsoft.com/office/officeart/2005/8/layout/hProcess11"/>
    <dgm:cxn modelId="{12B11FDA-0741-4FC3-A6A7-E7C51735C615}" type="presParOf" srcId="{6E312807-75EE-41D3-857B-974E4377A096}" destId="{68E6B452-AD39-4D47-911E-A6498C926A48}" srcOrd="5" destOrd="0" presId="urn:microsoft.com/office/officeart/2005/8/layout/hProcess11"/>
    <dgm:cxn modelId="{FA318D3D-5886-4599-8CD8-3C2D260367EE}" type="presParOf" srcId="{6E312807-75EE-41D3-857B-974E4377A096}" destId="{60CC7D4C-BE49-4574-90EA-E8ECF2C4C974}" srcOrd="6" destOrd="0" presId="urn:microsoft.com/office/officeart/2005/8/layout/hProcess11"/>
    <dgm:cxn modelId="{0908CC09-AED8-4936-BDCB-F04C4E329E91}" type="presParOf" srcId="{60CC7D4C-BE49-4574-90EA-E8ECF2C4C974}" destId="{48C5A51F-01E3-4F8B-984C-18C53FBF62E4}" srcOrd="0" destOrd="0" presId="urn:microsoft.com/office/officeart/2005/8/layout/hProcess11"/>
    <dgm:cxn modelId="{2A1EB724-84E1-4BC7-81A7-D3D737854638}" type="presParOf" srcId="{60CC7D4C-BE49-4574-90EA-E8ECF2C4C974}" destId="{BB230150-48D1-40EB-BD7A-E92647A7FE5E}" srcOrd="1" destOrd="0" presId="urn:microsoft.com/office/officeart/2005/8/layout/hProcess11"/>
    <dgm:cxn modelId="{3A34C1D2-D1A5-4051-8995-A7EC004CEACD}" type="presParOf" srcId="{60CC7D4C-BE49-4574-90EA-E8ECF2C4C974}" destId="{5DD1E15B-0AB0-4325-8BFA-5ECF49F07012}"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351E16-52B3-4EA5-B5A8-0573ECD4DF2D}">
      <dsp:nvSpPr>
        <dsp:cNvPr id="0" name=""/>
        <dsp:cNvSpPr/>
      </dsp:nvSpPr>
      <dsp:spPr>
        <a:xfrm>
          <a:off x="9144" y="396883"/>
          <a:ext cx="2733230" cy="3254252"/>
        </a:xfrm>
        <a:prstGeom prst="roundRect">
          <a:avLst>
            <a:gd name="adj" fmla="val 10000"/>
          </a:avLst>
        </a:prstGeom>
        <a:noFill/>
        <a:ln w="19050">
          <a:solidFill>
            <a:srgbClr val="002060"/>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t" anchorCtr="0">
          <a:noAutofit/>
        </a:bodyPr>
        <a:lstStyle/>
        <a:p>
          <a:pPr marL="0" lvl="0" indent="0" algn="ctr" defTabSz="800100">
            <a:lnSpc>
              <a:spcPct val="150000"/>
            </a:lnSpc>
            <a:spcBef>
              <a:spcPct val="0"/>
            </a:spcBef>
            <a:spcAft>
              <a:spcPct val="35000"/>
            </a:spcAft>
            <a:buNone/>
          </a:pPr>
          <a:r>
            <a:rPr lang="mn-MN" sz="1800" kern="1200" dirty="0">
              <a:solidFill>
                <a:schemeClr val="accent4">
                  <a:lumMod val="75000"/>
                </a:schemeClr>
              </a:solidFill>
              <a:latin typeface="Arial" panose="020B0604020202020204" pitchFamily="34" charset="0"/>
              <a:cs typeface="Arial" panose="020B0604020202020204" pitchFamily="34" charset="0"/>
            </a:rPr>
            <a:t>I ҮЕ</a:t>
          </a:r>
          <a:r>
            <a:rPr lang="en-US" sz="1800" kern="1200" dirty="0">
              <a:solidFill>
                <a:schemeClr val="accent4">
                  <a:lumMod val="75000"/>
                </a:schemeClr>
              </a:solidFill>
              <a:latin typeface="Arial" panose="020B0604020202020204" pitchFamily="34" charset="0"/>
              <a:cs typeface="Arial" panose="020B0604020202020204" pitchFamily="34" charset="0"/>
            </a:rPr>
            <a:t> </a:t>
          </a:r>
        </a:p>
        <a:p>
          <a:pPr marL="0" lvl="0" indent="0" algn="just" defTabSz="800100">
            <a:lnSpc>
              <a:spcPct val="150000"/>
            </a:lnSpc>
            <a:spcBef>
              <a:spcPct val="0"/>
            </a:spcBef>
            <a:spcAft>
              <a:spcPct val="35000"/>
            </a:spcAft>
            <a:buNone/>
          </a:pPr>
          <a:r>
            <a:rPr lang="mn-MN" sz="1800" kern="1200" dirty="0">
              <a:solidFill>
                <a:srgbClr val="002060"/>
              </a:solidFill>
              <a:latin typeface="Arial" panose="020B0604020202020204" pitchFamily="34" charset="0"/>
              <a:cs typeface="Arial" panose="020B0604020202020204" pitchFamily="34" charset="0"/>
            </a:rPr>
            <a:t>“НАМ, ТӨРИЙН ХЯНАЛТААС ИРГЭНИЙ ХЯНАЛТ РУУ” </a:t>
          </a:r>
        </a:p>
        <a:p>
          <a:pPr marL="0" lvl="0" indent="0" algn="just" defTabSz="800100">
            <a:lnSpc>
              <a:spcPct val="150000"/>
            </a:lnSpc>
            <a:spcBef>
              <a:spcPct val="0"/>
            </a:spcBef>
            <a:spcAft>
              <a:spcPct val="35000"/>
            </a:spcAft>
            <a:buNone/>
          </a:pPr>
          <a:r>
            <a:rPr lang="mn-MN" sz="1800" kern="1200" dirty="0">
              <a:solidFill>
                <a:srgbClr val="002060"/>
              </a:solidFill>
              <a:latin typeface="Arial" panose="020B0604020202020204" pitchFamily="34" charset="0"/>
              <a:cs typeface="Arial" panose="020B0604020202020204" pitchFamily="34" charset="0"/>
            </a:rPr>
            <a:t>(1993 оноос 2013 он хүртэлх)</a:t>
          </a:r>
          <a:endParaRPr lang="en-US" sz="1800" kern="1200" dirty="0">
            <a:solidFill>
              <a:srgbClr val="002060"/>
            </a:solidFill>
            <a:latin typeface="Arial" panose="020B0604020202020204" pitchFamily="34" charset="0"/>
            <a:cs typeface="Arial" panose="020B0604020202020204" pitchFamily="34" charset="0"/>
          </a:endParaRPr>
        </a:p>
      </dsp:txBody>
      <dsp:txXfrm>
        <a:off x="89198" y="476937"/>
        <a:ext cx="2573122" cy="3094144"/>
      </dsp:txXfrm>
    </dsp:sp>
    <dsp:sp modelId="{5D215929-53BB-40E6-8075-9E704FDCE73B}">
      <dsp:nvSpPr>
        <dsp:cNvPr id="0" name=""/>
        <dsp:cNvSpPr/>
      </dsp:nvSpPr>
      <dsp:spPr>
        <a:xfrm>
          <a:off x="3015698" y="1685089"/>
          <a:ext cx="579444" cy="677841"/>
        </a:xfrm>
        <a:prstGeom prst="rightArrow">
          <a:avLst>
            <a:gd name="adj1" fmla="val 60000"/>
            <a:gd name="adj2" fmla="val 50000"/>
          </a:avLst>
        </a:prstGeom>
        <a:solidFill>
          <a:srgbClr val="002060"/>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150000"/>
            </a:lnSpc>
            <a:spcBef>
              <a:spcPct val="0"/>
            </a:spcBef>
            <a:spcAft>
              <a:spcPct val="35000"/>
            </a:spcAft>
            <a:buNone/>
          </a:pPr>
          <a:endParaRPr lang="en-US" sz="1600" kern="1200"/>
        </a:p>
      </dsp:txBody>
      <dsp:txXfrm>
        <a:off x="3015698" y="1820657"/>
        <a:ext cx="405611" cy="406705"/>
      </dsp:txXfrm>
    </dsp:sp>
    <dsp:sp modelId="{C33364FE-A899-49FD-9792-F70FBCCE3C06}">
      <dsp:nvSpPr>
        <dsp:cNvPr id="0" name=""/>
        <dsp:cNvSpPr/>
      </dsp:nvSpPr>
      <dsp:spPr>
        <a:xfrm>
          <a:off x="3835667" y="396883"/>
          <a:ext cx="2733230" cy="3254252"/>
        </a:xfrm>
        <a:prstGeom prst="roundRect">
          <a:avLst>
            <a:gd name="adj" fmla="val 10000"/>
          </a:avLst>
        </a:prstGeom>
        <a:noFill/>
        <a:ln w="19050">
          <a:solidFill>
            <a:srgbClr val="002060"/>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t" anchorCtr="0">
          <a:noAutofit/>
        </a:bodyPr>
        <a:lstStyle/>
        <a:p>
          <a:pPr marL="0" lvl="0" indent="0" algn="ctr" defTabSz="800100">
            <a:lnSpc>
              <a:spcPct val="150000"/>
            </a:lnSpc>
            <a:spcBef>
              <a:spcPct val="0"/>
            </a:spcBef>
            <a:spcAft>
              <a:spcPct val="35000"/>
            </a:spcAft>
            <a:buNone/>
          </a:pPr>
          <a:r>
            <a:rPr lang="mn-MN" sz="1800" kern="1200" dirty="0">
              <a:solidFill>
                <a:schemeClr val="accent4">
                  <a:lumMod val="75000"/>
                </a:schemeClr>
              </a:solidFill>
              <a:latin typeface="Arial" panose="020B0604020202020204" pitchFamily="34" charset="0"/>
              <a:cs typeface="Arial" panose="020B0604020202020204" pitchFamily="34" charset="0"/>
            </a:rPr>
            <a:t>I</a:t>
          </a:r>
          <a:r>
            <a:rPr lang="en-US" sz="1800" kern="1200" dirty="0">
              <a:solidFill>
                <a:schemeClr val="accent4">
                  <a:lumMod val="75000"/>
                </a:schemeClr>
              </a:solidFill>
              <a:latin typeface="Arial" panose="020B0604020202020204" pitchFamily="34" charset="0"/>
              <a:cs typeface="Arial" panose="020B0604020202020204" pitchFamily="34" charset="0"/>
            </a:rPr>
            <a:t>I</a:t>
          </a:r>
          <a:r>
            <a:rPr lang="mn-MN" sz="1800" kern="1200" dirty="0">
              <a:solidFill>
                <a:schemeClr val="accent4">
                  <a:lumMod val="75000"/>
                </a:schemeClr>
              </a:solidFill>
              <a:latin typeface="Arial" panose="020B0604020202020204" pitchFamily="34" charset="0"/>
              <a:cs typeface="Arial" panose="020B0604020202020204" pitchFamily="34" charset="0"/>
            </a:rPr>
            <a:t> ҮЕ</a:t>
          </a:r>
          <a:r>
            <a:rPr lang="en-US" sz="1800" kern="1200" dirty="0">
              <a:solidFill>
                <a:schemeClr val="accent4">
                  <a:lumMod val="75000"/>
                </a:schemeClr>
              </a:solidFill>
              <a:latin typeface="Arial" panose="020B0604020202020204" pitchFamily="34" charset="0"/>
              <a:cs typeface="Arial" panose="020B0604020202020204" pitchFamily="34" charset="0"/>
            </a:rPr>
            <a:t> </a:t>
          </a:r>
          <a:endParaRPr lang="mn-MN" sz="1800" kern="1200" dirty="0">
            <a:solidFill>
              <a:schemeClr val="accent4">
                <a:lumMod val="75000"/>
              </a:schemeClr>
            </a:solidFill>
            <a:latin typeface="Arial" panose="020B0604020202020204" pitchFamily="34" charset="0"/>
            <a:cs typeface="Arial" panose="020B0604020202020204" pitchFamily="34" charset="0"/>
          </a:endParaRPr>
        </a:p>
        <a:p>
          <a:pPr marL="0" lvl="0" indent="0" algn="just" defTabSz="800100">
            <a:lnSpc>
              <a:spcPct val="150000"/>
            </a:lnSpc>
            <a:spcBef>
              <a:spcPct val="0"/>
            </a:spcBef>
            <a:spcAft>
              <a:spcPct val="35000"/>
            </a:spcAft>
            <a:buNone/>
          </a:pPr>
          <a:r>
            <a:rPr lang="mn-MN" sz="1800" kern="1200" dirty="0">
              <a:solidFill>
                <a:srgbClr val="002060"/>
              </a:solidFill>
              <a:latin typeface="Arial" panose="020B0604020202020204" pitchFamily="34" charset="0"/>
              <a:cs typeface="Arial" panose="020B0604020202020204" pitchFamily="34" charset="0"/>
            </a:rPr>
            <a:t>“ЗАРЧМААС ХУУЛИЙН СТАНДАРТ РУУ”</a:t>
          </a:r>
        </a:p>
        <a:p>
          <a:pPr marL="0" lvl="0" indent="0" algn="just" defTabSz="800100">
            <a:lnSpc>
              <a:spcPct val="150000"/>
            </a:lnSpc>
            <a:spcBef>
              <a:spcPct val="0"/>
            </a:spcBef>
            <a:spcAft>
              <a:spcPct val="35000"/>
            </a:spcAft>
            <a:buNone/>
          </a:pPr>
          <a:r>
            <a:rPr lang="mn-MN" sz="1800" kern="1200" dirty="0">
              <a:solidFill>
                <a:srgbClr val="002060"/>
              </a:solidFill>
              <a:latin typeface="Arial" panose="020B0604020202020204" pitchFamily="34" charset="0"/>
              <a:cs typeface="Arial" panose="020B0604020202020204" pitchFamily="34" charset="0"/>
            </a:rPr>
            <a:t>(2013 оноос 2021 он хүртэлх)</a:t>
          </a:r>
          <a:endParaRPr lang="en-US" sz="1800" kern="1200" dirty="0">
            <a:solidFill>
              <a:srgbClr val="002060"/>
            </a:solidFill>
            <a:latin typeface="Arial" panose="020B0604020202020204" pitchFamily="34" charset="0"/>
            <a:cs typeface="Arial" panose="020B0604020202020204" pitchFamily="34" charset="0"/>
          </a:endParaRPr>
        </a:p>
      </dsp:txBody>
      <dsp:txXfrm>
        <a:off x="3915721" y="476937"/>
        <a:ext cx="2573122" cy="3094144"/>
      </dsp:txXfrm>
    </dsp:sp>
    <dsp:sp modelId="{E8C28D50-8DB7-4694-B6C7-54C9359DA214}">
      <dsp:nvSpPr>
        <dsp:cNvPr id="0" name=""/>
        <dsp:cNvSpPr/>
      </dsp:nvSpPr>
      <dsp:spPr>
        <a:xfrm>
          <a:off x="6842221" y="1685089"/>
          <a:ext cx="579444" cy="677841"/>
        </a:xfrm>
        <a:prstGeom prst="rightArrow">
          <a:avLst>
            <a:gd name="adj1" fmla="val 60000"/>
            <a:gd name="adj2" fmla="val 50000"/>
          </a:avLst>
        </a:prstGeom>
        <a:solidFill>
          <a:srgbClr val="002060"/>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150000"/>
            </a:lnSpc>
            <a:spcBef>
              <a:spcPct val="0"/>
            </a:spcBef>
            <a:spcAft>
              <a:spcPct val="35000"/>
            </a:spcAft>
            <a:buNone/>
          </a:pPr>
          <a:endParaRPr lang="en-US" sz="1600" kern="1200"/>
        </a:p>
      </dsp:txBody>
      <dsp:txXfrm>
        <a:off x="6842221" y="1820657"/>
        <a:ext cx="405611" cy="406705"/>
      </dsp:txXfrm>
    </dsp:sp>
    <dsp:sp modelId="{2E9DD854-45E4-4EB3-82B7-80E04C632A30}">
      <dsp:nvSpPr>
        <dsp:cNvPr id="0" name=""/>
        <dsp:cNvSpPr/>
      </dsp:nvSpPr>
      <dsp:spPr>
        <a:xfrm>
          <a:off x="7662190" y="396883"/>
          <a:ext cx="2733230" cy="3254252"/>
        </a:xfrm>
        <a:prstGeom prst="roundRect">
          <a:avLst>
            <a:gd name="adj" fmla="val 10000"/>
          </a:avLst>
        </a:prstGeom>
        <a:noFill/>
        <a:ln w="19050">
          <a:solidFill>
            <a:srgbClr val="002060"/>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t" anchorCtr="0">
          <a:noAutofit/>
        </a:bodyPr>
        <a:lstStyle/>
        <a:p>
          <a:pPr marL="0" lvl="0" indent="0" algn="ctr" defTabSz="800100">
            <a:lnSpc>
              <a:spcPct val="150000"/>
            </a:lnSpc>
            <a:spcBef>
              <a:spcPct val="0"/>
            </a:spcBef>
            <a:spcAft>
              <a:spcPct val="35000"/>
            </a:spcAft>
            <a:buNone/>
          </a:pPr>
          <a:r>
            <a:rPr lang="mn-MN" sz="1800" kern="1200" dirty="0">
              <a:solidFill>
                <a:schemeClr val="accent4">
                  <a:lumMod val="75000"/>
                </a:schemeClr>
              </a:solidFill>
              <a:latin typeface="Arial" panose="020B0604020202020204" pitchFamily="34" charset="0"/>
              <a:cs typeface="Arial" panose="020B0604020202020204" pitchFamily="34" charset="0"/>
            </a:rPr>
            <a:t>III ҮЕ</a:t>
          </a:r>
          <a:endParaRPr lang="en-US" sz="1800" kern="1200" dirty="0">
            <a:solidFill>
              <a:schemeClr val="accent4">
                <a:lumMod val="75000"/>
              </a:schemeClr>
            </a:solidFill>
            <a:latin typeface="Arial" panose="020B0604020202020204" pitchFamily="34" charset="0"/>
            <a:cs typeface="Arial" panose="020B0604020202020204" pitchFamily="34" charset="0"/>
          </a:endParaRPr>
        </a:p>
        <a:p>
          <a:pPr marL="0" lvl="0" indent="0" algn="just" defTabSz="800100">
            <a:lnSpc>
              <a:spcPct val="150000"/>
            </a:lnSpc>
            <a:spcBef>
              <a:spcPct val="0"/>
            </a:spcBef>
            <a:spcAft>
              <a:spcPct val="35000"/>
            </a:spcAft>
            <a:buNone/>
          </a:pPr>
          <a:r>
            <a:rPr lang="mn-MN" sz="1800" kern="1200" dirty="0">
              <a:solidFill>
                <a:srgbClr val="002060"/>
              </a:solidFill>
              <a:latin typeface="Arial" panose="020B0604020202020204" pitchFamily="34" charset="0"/>
              <a:cs typeface="Arial" panose="020B0604020202020204" pitchFamily="34" charset="0"/>
            </a:rPr>
            <a:t>“ХЯЗГААРЛАЛТАЙ ИЛ ТОД БАЙДЛААС ИЛҮҮ ТУНГАЛАГШИЛ РУУ</a:t>
          </a:r>
          <a:r>
            <a:rPr lang="en-US" sz="1800" kern="1200" dirty="0">
              <a:solidFill>
                <a:srgbClr val="002060"/>
              </a:solidFill>
              <a:latin typeface="Arial" panose="020B0604020202020204" pitchFamily="34" charset="0"/>
              <a:cs typeface="Arial" panose="020B0604020202020204" pitchFamily="34" charset="0"/>
            </a:rPr>
            <a:t>”</a:t>
          </a:r>
          <a:endParaRPr lang="mn-MN" sz="1800" kern="1200" dirty="0">
            <a:solidFill>
              <a:srgbClr val="002060"/>
            </a:solidFill>
            <a:latin typeface="Arial" panose="020B0604020202020204" pitchFamily="34" charset="0"/>
            <a:cs typeface="Arial" panose="020B0604020202020204" pitchFamily="34" charset="0"/>
          </a:endParaRPr>
        </a:p>
        <a:p>
          <a:pPr marL="0" lvl="0" indent="0" algn="just" defTabSz="800100">
            <a:lnSpc>
              <a:spcPct val="150000"/>
            </a:lnSpc>
            <a:spcBef>
              <a:spcPct val="0"/>
            </a:spcBef>
            <a:spcAft>
              <a:spcPct val="35000"/>
            </a:spcAft>
            <a:buNone/>
          </a:pPr>
          <a:r>
            <a:rPr lang="mn-MN" sz="1800" kern="1200" dirty="0">
              <a:solidFill>
                <a:srgbClr val="002060"/>
              </a:solidFill>
              <a:latin typeface="Arial" panose="020B0604020202020204" pitchFamily="34" charset="0"/>
              <a:cs typeface="Arial" panose="020B0604020202020204" pitchFamily="34" charset="0"/>
            </a:rPr>
            <a:t>(2021 оноос одоог хүртэлх)</a:t>
          </a:r>
          <a:endParaRPr lang="en-US" sz="1800" kern="1200" dirty="0">
            <a:solidFill>
              <a:srgbClr val="002060"/>
            </a:solidFill>
            <a:latin typeface="Arial" panose="020B0604020202020204" pitchFamily="34" charset="0"/>
            <a:cs typeface="Arial" panose="020B0604020202020204" pitchFamily="34" charset="0"/>
          </a:endParaRPr>
        </a:p>
      </dsp:txBody>
      <dsp:txXfrm>
        <a:off x="7742244" y="476937"/>
        <a:ext cx="2573122" cy="30941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53AAE0-59BB-4AFE-95FC-73250A6F83A8}">
      <dsp:nvSpPr>
        <dsp:cNvPr id="0" name=""/>
        <dsp:cNvSpPr/>
      </dsp:nvSpPr>
      <dsp:spPr>
        <a:xfrm>
          <a:off x="131" y="0"/>
          <a:ext cx="1752488" cy="4351338"/>
        </a:xfrm>
        <a:prstGeom prst="roundRect">
          <a:avLst>
            <a:gd name="adj" fmla="val 10000"/>
          </a:avLst>
        </a:prstGeom>
        <a:solidFill>
          <a:srgbClr val="FEF5E7"/>
        </a:solidFill>
        <a:ln w="1905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n-US" sz="1400" kern="1200" dirty="0">
              <a:solidFill>
                <a:srgbClr val="002060"/>
              </a:solidFill>
              <a:latin typeface="Arial" panose="020B0604020202020204" pitchFamily="34" charset="0"/>
              <a:cs typeface="Arial" panose="020B0604020202020204" pitchFamily="34" charset="0"/>
            </a:rPr>
            <a:t>1. </a:t>
          </a:r>
          <a:r>
            <a:rPr lang="mn-MN" sz="1400" kern="1200" dirty="0">
              <a:solidFill>
                <a:srgbClr val="002060"/>
              </a:solidFill>
              <a:latin typeface="Arial" panose="020B0604020202020204" pitchFamily="34" charset="0"/>
              <a:cs typeface="Arial" panose="020B0604020202020204" pitchFamily="34" charset="0"/>
            </a:rPr>
            <a:t>Шүүхийн тухай хуулийн шинэчилсэн найруулга</a:t>
          </a:r>
          <a:r>
            <a:rPr lang="en-US" sz="1400" kern="1200" dirty="0">
              <a:solidFill>
                <a:srgbClr val="002060"/>
              </a:solidFill>
              <a:latin typeface="Arial" panose="020B0604020202020204" pitchFamily="34" charset="0"/>
              <a:cs typeface="Arial" panose="020B0604020202020204" pitchFamily="34" charset="0"/>
            </a:rPr>
            <a:t> (</a:t>
          </a:r>
          <a:r>
            <a:rPr lang="mn-MN" sz="1400" kern="1200" dirty="0">
              <a:solidFill>
                <a:srgbClr val="002060"/>
              </a:solidFill>
              <a:latin typeface="Arial" panose="020B0604020202020204" pitchFamily="34" charset="0"/>
              <a:cs typeface="Arial" panose="020B0604020202020204" pitchFamily="34" charset="0"/>
            </a:rPr>
            <a:t>2021</a:t>
          </a:r>
          <a:r>
            <a:rPr lang="en-US" sz="1400" kern="1200" dirty="0">
              <a:solidFill>
                <a:srgbClr val="002060"/>
              </a:solidFill>
              <a:latin typeface="Arial" panose="020B0604020202020204" pitchFamily="34" charset="0"/>
              <a:cs typeface="Arial" panose="020B0604020202020204" pitchFamily="34" charset="0"/>
            </a:rPr>
            <a:t>)</a:t>
          </a:r>
          <a:r>
            <a:rPr lang="mn-MN" sz="1400" kern="1200" dirty="0">
              <a:solidFill>
                <a:srgbClr val="002060"/>
              </a:solidFill>
              <a:latin typeface="Arial" panose="020B0604020202020204" pitchFamily="34" charset="0"/>
              <a:cs typeface="Arial" panose="020B0604020202020204" pitchFamily="34" charset="0"/>
            </a:rPr>
            <a:t>, Шүүхийн ил тод байдлыг хангахтай холбоотой нэмэлт өөрчлөлт</a:t>
          </a:r>
          <a:r>
            <a:rPr lang="en-US" sz="1400" kern="1200" dirty="0">
              <a:solidFill>
                <a:srgbClr val="002060"/>
              </a:solidFill>
              <a:latin typeface="Arial" panose="020B0604020202020204" pitchFamily="34" charset="0"/>
              <a:cs typeface="Arial" panose="020B0604020202020204" pitchFamily="34" charset="0"/>
            </a:rPr>
            <a:t> (</a:t>
          </a:r>
          <a:r>
            <a:rPr lang="mn-MN" sz="1400" kern="1200" dirty="0">
              <a:solidFill>
                <a:srgbClr val="002060"/>
              </a:solidFill>
              <a:latin typeface="Arial" panose="020B0604020202020204" pitchFamily="34" charset="0"/>
              <a:cs typeface="Arial" panose="020B0604020202020204" pitchFamily="34" charset="0"/>
            </a:rPr>
            <a:t>2024</a:t>
          </a:r>
          <a:r>
            <a:rPr lang="en-US" sz="1400" kern="1200" dirty="0">
              <a:solidFill>
                <a:srgbClr val="002060"/>
              </a:solidFill>
              <a:latin typeface="Arial" panose="020B0604020202020204" pitchFamily="34" charset="0"/>
              <a:cs typeface="Arial" panose="020B0604020202020204" pitchFamily="34" charset="0"/>
            </a:rPr>
            <a:t>)</a:t>
          </a:r>
        </a:p>
      </dsp:txBody>
      <dsp:txXfrm>
        <a:off x="131" y="1740535"/>
        <a:ext cx="1752488" cy="1740535"/>
      </dsp:txXfrm>
    </dsp:sp>
    <dsp:sp modelId="{12105221-D9E4-44F9-A51B-BC8FDB40E304}">
      <dsp:nvSpPr>
        <dsp:cNvPr id="0" name=""/>
        <dsp:cNvSpPr/>
      </dsp:nvSpPr>
      <dsp:spPr>
        <a:xfrm>
          <a:off x="151878" y="261080"/>
          <a:ext cx="1448995" cy="1448995"/>
        </a:xfrm>
        <a:prstGeom prst="ellipse">
          <a:avLst/>
        </a:prstGeom>
        <a:blipFill rotWithShape="1">
          <a:blip xmlns:r="http://schemas.openxmlformats.org/officeDocument/2006/relationships" r:embed="rId1"/>
          <a:srcRect/>
          <a:stretch>
            <a:fillRect l="-70000" r="-70000"/>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EAAC9A2-BC56-4090-85B1-C5EF23FC0F35}">
      <dsp:nvSpPr>
        <dsp:cNvPr id="0" name=""/>
        <dsp:cNvSpPr/>
      </dsp:nvSpPr>
      <dsp:spPr>
        <a:xfrm>
          <a:off x="1805194" y="0"/>
          <a:ext cx="1752488" cy="4351338"/>
        </a:xfrm>
        <a:prstGeom prst="roundRect">
          <a:avLst>
            <a:gd name="adj" fmla="val 10000"/>
          </a:avLst>
        </a:prstGeom>
        <a:solidFill>
          <a:srgbClr val="FEF5E7"/>
        </a:solidFill>
        <a:ln w="1905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n-US" sz="1400" kern="1200" dirty="0">
              <a:solidFill>
                <a:srgbClr val="002060"/>
              </a:solidFill>
              <a:latin typeface="Arial" panose="020B0604020202020204" pitchFamily="34" charset="0"/>
              <a:cs typeface="Arial" panose="020B0604020202020204" pitchFamily="34" charset="0"/>
            </a:rPr>
            <a:t>2. </a:t>
          </a:r>
          <a:r>
            <a:rPr lang="mn-MN" sz="1400" kern="1200" dirty="0">
              <a:solidFill>
                <a:srgbClr val="002060"/>
              </a:solidFill>
              <a:latin typeface="Arial" panose="020B0604020202020204" pitchFamily="34" charset="0"/>
              <a:cs typeface="Arial" panose="020B0604020202020204" pitchFamily="34" charset="0"/>
            </a:rPr>
            <a:t>Шүүхийн шийдвэрийг цахим санд байршуулах ажиллагааны шинэчлэлт </a:t>
          </a:r>
          <a:r>
            <a:rPr lang="en-US" sz="1400" kern="1200" dirty="0">
              <a:solidFill>
                <a:srgbClr val="002060"/>
              </a:solidFill>
              <a:latin typeface="Arial" panose="020B0604020202020204" pitchFamily="34" charset="0"/>
              <a:cs typeface="Arial" panose="020B0604020202020204" pitchFamily="34" charset="0"/>
            </a:rPr>
            <a:t>(</a:t>
          </a:r>
          <a:r>
            <a:rPr lang="mn-MN" sz="1400" kern="1200" dirty="0">
              <a:solidFill>
                <a:srgbClr val="002060"/>
              </a:solidFill>
              <a:latin typeface="Arial" panose="020B0604020202020204" pitchFamily="34" charset="0"/>
              <a:cs typeface="Arial" panose="020B0604020202020204" pitchFamily="34" charset="0"/>
            </a:rPr>
            <a:t>2022</a:t>
          </a:r>
          <a:r>
            <a:rPr lang="en-US" sz="1400" kern="1200" dirty="0">
              <a:solidFill>
                <a:srgbClr val="002060"/>
              </a:solidFill>
              <a:latin typeface="Arial" panose="020B0604020202020204" pitchFamily="34" charset="0"/>
              <a:cs typeface="Arial" panose="020B0604020202020204" pitchFamily="34" charset="0"/>
            </a:rPr>
            <a:t>)</a:t>
          </a:r>
          <a:r>
            <a:rPr lang="mn-MN" sz="1400" kern="1200" dirty="0">
              <a:solidFill>
                <a:srgbClr val="002060"/>
              </a:solidFill>
              <a:latin typeface="Arial" panose="020B0604020202020204" pitchFamily="34" charset="0"/>
              <a:cs typeface="Arial" panose="020B0604020202020204" pitchFamily="34" charset="0"/>
            </a:rPr>
            <a:t> </a:t>
          </a:r>
          <a:endParaRPr lang="en-US" sz="1400" kern="1200" dirty="0">
            <a:solidFill>
              <a:srgbClr val="002060"/>
            </a:solidFill>
            <a:latin typeface="Arial" panose="020B0604020202020204" pitchFamily="34" charset="0"/>
            <a:cs typeface="Arial" panose="020B0604020202020204" pitchFamily="34" charset="0"/>
          </a:endParaRPr>
        </a:p>
      </dsp:txBody>
      <dsp:txXfrm>
        <a:off x="1805194" y="1740535"/>
        <a:ext cx="1752488" cy="1740535"/>
      </dsp:txXfrm>
    </dsp:sp>
    <dsp:sp modelId="{3F954B96-5368-4BE7-A599-2E10C5ED5AB8}">
      <dsp:nvSpPr>
        <dsp:cNvPr id="0" name=""/>
        <dsp:cNvSpPr/>
      </dsp:nvSpPr>
      <dsp:spPr>
        <a:xfrm>
          <a:off x="1956941" y="261080"/>
          <a:ext cx="1448995" cy="1448995"/>
        </a:xfrm>
        <a:prstGeom prst="ellipse">
          <a:avLst/>
        </a:prstGeom>
        <a:blipFill rotWithShape="1">
          <a:blip xmlns:r="http://schemas.openxmlformats.org/officeDocument/2006/relationships" r:embed="rId2"/>
          <a:srcRect/>
          <a:stretch>
            <a:fillRect l="-17000" r="-17000"/>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37931E3-924A-4FC7-8904-4A475E308E73}">
      <dsp:nvSpPr>
        <dsp:cNvPr id="0" name=""/>
        <dsp:cNvSpPr/>
      </dsp:nvSpPr>
      <dsp:spPr>
        <a:xfrm>
          <a:off x="3610257" y="0"/>
          <a:ext cx="1752488" cy="4351338"/>
        </a:xfrm>
        <a:prstGeom prst="roundRect">
          <a:avLst>
            <a:gd name="adj" fmla="val 10000"/>
          </a:avLst>
        </a:prstGeom>
        <a:noFill/>
        <a:ln w="1905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ctr" defTabSz="622300">
            <a:lnSpc>
              <a:spcPct val="100000"/>
            </a:lnSpc>
            <a:spcBef>
              <a:spcPct val="0"/>
            </a:spcBef>
            <a:spcAft>
              <a:spcPct val="35000"/>
            </a:spcAft>
            <a:buNone/>
          </a:pPr>
          <a:r>
            <a:rPr lang="en-US" sz="1400" kern="1200" dirty="0">
              <a:solidFill>
                <a:srgbClr val="002060"/>
              </a:solidFill>
              <a:latin typeface="Arial" panose="020B0604020202020204" pitchFamily="34" charset="0"/>
              <a:cs typeface="Arial" panose="020B0604020202020204" pitchFamily="34" charset="0"/>
            </a:rPr>
            <a:t>3. </a:t>
          </a:r>
          <a:r>
            <a:rPr lang="mn-MN" sz="1400" kern="1200" dirty="0">
              <a:solidFill>
                <a:srgbClr val="002060"/>
              </a:solidFill>
              <a:latin typeface="Arial" panose="020B0604020202020204" pitchFamily="34" charset="0"/>
              <a:cs typeface="Arial" panose="020B0604020202020204" pitchFamily="34" charset="0"/>
            </a:rPr>
            <a:t>Шүүхийн шийдвэрийн тойм ба шийдвэрийн хураангуй</a:t>
          </a:r>
          <a:r>
            <a:rPr lang="en-US" sz="1400" kern="1200" dirty="0">
              <a:solidFill>
                <a:srgbClr val="002060"/>
              </a:solidFill>
              <a:latin typeface="Arial" panose="020B0604020202020204" pitchFamily="34" charset="0"/>
              <a:cs typeface="Arial" panose="020B0604020202020204" pitchFamily="34" charset="0"/>
            </a:rPr>
            <a:t>                 (</a:t>
          </a:r>
          <a:r>
            <a:rPr lang="mn-MN" sz="1400" kern="1200" dirty="0">
              <a:solidFill>
                <a:srgbClr val="002060"/>
              </a:solidFill>
              <a:latin typeface="Arial" panose="020B0604020202020204" pitchFamily="34" charset="0"/>
              <a:cs typeface="Arial" panose="020B0604020202020204" pitchFamily="34" charset="0"/>
            </a:rPr>
            <a:t>2022</a:t>
          </a:r>
          <a:r>
            <a:rPr lang="en-US" sz="1400" kern="1200" dirty="0">
              <a:solidFill>
                <a:srgbClr val="002060"/>
              </a:solidFill>
              <a:latin typeface="Arial" panose="020B0604020202020204" pitchFamily="34" charset="0"/>
              <a:cs typeface="Arial" panose="020B0604020202020204" pitchFamily="34" charset="0"/>
            </a:rPr>
            <a:t>)</a:t>
          </a:r>
        </a:p>
      </dsp:txBody>
      <dsp:txXfrm>
        <a:off x="3610257" y="1740535"/>
        <a:ext cx="1752488" cy="1740535"/>
      </dsp:txXfrm>
    </dsp:sp>
    <dsp:sp modelId="{E4D95A05-5CCB-4F83-A373-5FD4A2757E4F}">
      <dsp:nvSpPr>
        <dsp:cNvPr id="0" name=""/>
        <dsp:cNvSpPr/>
      </dsp:nvSpPr>
      <dsp:spPr>
        <a:xfrm>
          <a:off x="3762004" y="261080"/>
          <a:ext cx="1448995" cy="1448995"/>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000" r="-2000"/>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62DB3BA-E32C-443B-8D71-BA0E0C75D358}">
      <dsp:nvSpPr>
        <dsp:cNvPr id="0" name=""/>
        <dsp:cNvSpPr/>
      </dsp:nvSpPr>
      <dsp:spPr>
        <a:xfrm>
          <a:off x="5415320" y="0"/>
          <a:ext cx="1752488" cy="4351338"/>
        </a:xfrm>
        <a:prstGeom prst="roundRect">
          <a:avLst>
            <a:gd name="adj" fmla="val 10000"/>
          </a:avLst>
        </a:prstGeom>
        <a:noFill/>
        <a:ln w="1905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n-US" sz="1400" kern="1200" dirty="0">
              <a:solidFill>
                <a:srgbClr val="002060"/>
              </a:solidFill>
              <a:latin typeface="Arial" panose="020B0604020202020204" pitchFamily="34" charset="0"/>
              <a:cs typeface="Arial" panose="020B0604020202020204" pitchFamily="34" charset="0"/>
            </a:rPr>
            <a:t>4. </a:t>
          </a:r>
          <a:r>
            <a:rPr lang="mn-MN" sz="1400" kern="1200" dirty="0">
              <a:solidFill>
                <a:srgbClr val="002060"/>
              </a:solidFill>
              <a:latin typeface="Arial" panose="020B0604020202020204" pitchFamily="34" charset="0"/>
              <a:cs typeface="Arial" panose="020B0604020202020204" pitchFamily="34" charset="0"/>
            </a:rPr>
            <a:t>Шүүх хуралдааныг шууд дамжуулах, цахим хуудаст байршуулах, архивлах </a:t>
          </a:r>
          <a:r>
            <a:rPr lang="en-US" sz="1400" kern="1200" dirty="0">
              <a:solidFill>
                <a:srgbClr val="002060"/>
              </a:solidFill>
              <a:latin typeface="Arial" panose="020B0604020202020204" pitchFamily="34" charset="0"/>
              <a:cs typeface="Arial" panose="020B0604020202020204" pitchFamily="34" charset="0"/>
            </a:rPr>
            <a:t>             (</a:t>
          </a:r>
          <a:r>
            <a:rPr lang="mn-MN" sz="1400" kern="1200" dirty="0">
              <a:solidFill>
                <a:srgbClr val="002060"/>
              </a:solidFill>
              <a:latin typeface="Arial" panose="020B0604020202020204" pitchFamily="34" charset="0"/>
              <a:cs typeface="Arial" panose="020B0604020202020204" pitchFamily="34" charset="0"/>
            </a:rPr>
            <a:t>2024</a:t>
          </a:r>
          <a:r>
            <a:rPr lang="en-US" sz="1400" kern="1200" dirty="0">
              <a:solidFill>
                <a:srgbClr val="002060"/>
              </a:solidFill>
              <a:latin typeface="Arial" panose="020B0604020202020204" pitchFamily="34" charset="0"/>
              <a:cs typeface="Arial" panose="020B0604020202020204" pitchFamily="34" charset="0"/>
            </a:rPr>
            <a:t>)</a:t>
          </a:r>
        </a:p>
      </dsp:txBody>
      <dsp:txXfrm>
        <a:off x="5415320" y="1740535"/>
        <a:ext cx="1752488" cy="1740535"/>
      </dsp:txXfrm>
    </dsp:sp>
    <dsp:sp modelId="{20BD9A02-B912-4D28-A46C-101E92797C98}">
      <dsp:nvSpPr>
        <dsp:cNvPr id="0" name=""/>
        <dsp:cNvSpPr/>
      </dsp:nvSpPr>
      <dsp:spPr>
        <a:xfrm>
          <a:off x="5567067" y="261080"/>
          <a:ext cx="1448995" cy="1448995"/>
        </a:xfrm>
        <a:prstGeom prst="ellipse">
          <a:avLst/>
        </a:prstGeom>
        <a:blipFill>
          <a:blip xmlns:r="http://schemas.openxmlformats.org/officeDocument/2006/relationships" r:embed="rId4" cstate="hqprint">
            <a:extLst>
              <a:ext uri="{28A0092B-C50C-407E-A947-70E740481C1C}">
                <a14:useLocalDpi xmlns:a14="http://schemas.microsoft.com/office/drawing/2010/main" val="0"/>
              </a:ext>
            </a:extLst>
          </a:blip>
          <a:srcRect/>
          <a:stretch>
            <a:fillRect l="-39000" r="-39000"/>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68C96CB-2259-47F5-AA8D-65B3571BDE5E}">
      <dsp:nvSpPr>
        <dsp:cNvPr id="0" name=""/>
        <dsp:cNvSpPr/>
      </dsp:nvSpPr>
      <dsp:spPr>
        <a:xfrm>
          <a:off x="7220383" y="0"/>
          <a:ext cx="1752488" cy="4351338"/>
        </a:xfrm>
        <a:prstGeom prst="roundRect">
          <a:avLst>
            <a:gd name="adj" fmla="val 10000"/>
          </a:avLst>
        </a:prstGeom>
        <a:noFill/>
        <a:ln w="1905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mn-MN" sz="1400" kern="1200" dirty="0">
              <a:solidFill>
                <a:srgbClr val="002060"/>
              </a:solidFill>
              <a:latin typeface="Arial" panose="020B0604020202020204" pitchFamily="34" charset="0"/>
              <a:cs typeface="Arial" panose="020B0604020202020204" pitchFamily="34" charset="0"/>
            </a:rPr>
            <a:t>5. Орчин үеийн цахим контент </a:t>
          </a:r>
          <a:r>
            <a:rPr lang="en-US" sz="1400" kern="1200" dirty="0">
              <a:solidFill>
                <a:srgbClr val="002060"/>
              </a:solidFill>
              <a:latin typeface="Arial" panose="020B0604020202020204" pitchFamily="34" charset="0"/>
              <a:cs typeface="Arial" panose="020B0604020202020204" pitchFamily="34" charset="0"/>
            </a:rPr>
            <a:t>(reel, podcast)  </a:t>
          </a:r>
        </a:p>
      </dsp:txBody>
      <dsp:txXfrm>
        <a:off x="7220383" y="1740535"/>
        <a:ext cx="1752488" cy="1740535"/>
      </dsp:txXfrm>
    </dsp:sp>
    <dsp:sp modelId="{C115913C-9B0F-4BAF-BFFF-014DBB63A7EB}">
      <dsp:nvSpPr>
        <dsp:cNvPr id="0" name=""/>
        <dsp:cNvSpPr/>
      </dsp:nvSpPr>
      <dsp:spPr>
        <a:xfrm>
          <a:off x="7372130" y="261080"/>
          <a:ext cx="1448995" cy="1448995"/>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831E114-7517-42B4-AABD-CD14786E30B1}">
      <dsp:nvSpPr>
        <dsp:cNvPr id="0" name=""/>
        <dsp:cNvSpPr/>
      </dsp:nvSpPr>
      <dsp:spPr>
        <a:xfrm>
          <a:off x="9025446" y="0"/>
          <a:ext cx="1752488" cy="4351338"/>
        </a:xfrm>
        <a:prstGeom prst="roundRect">
          <a:avLst>
            <a:gd name="adj" fmla="val 10000"/>
          </a:avLst>
        </a:prstGeom>
        <a:noFill/>
        <a:ln w="1905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mn-MN" sz="1400" kern="1200" dirty="0">
              <a:solidFill>
                <a:srgbClr val="002060"/>
              </a:solidFill>
              <a:latin typeface="Arial" panose="020B0604020202020204" pitchFamily="34" charset="0"/>
              <a:cs typeface="Arial" panose="020B0604020202020204" pitchFamily="34" charset="0"/>
            </a:rPr>
            <a:t>6. Шүүхийн цахим платформ </a:t>
          </a:r>
          <a:r>
            <a:rPr lang="en-US" sz="1400" kern="1200" dirty="0">
              <a:solidFill>
                <a:srgbClr val="002060"/>
              </a:solidFill>
              <a:latin typeface="Arial" panose="020B0604020202020204" pitchFamily="34" charset="0"/>
              <a:cs typeface="Arial" panose="020B0604020202020204" pitchFamily="34" charset="0"/>
            </a:rPr>
            <a:t>(</a:t>
          </a:r>
          <a:r>
            <a:rPr lang="mn-MN" sz="1400" kern="1200" dirty="0">
              <a:solidFill>
                <a:srgbClr val="002060"/>
              </a:solidFill>
              <a:latin typeface="Arial" panose="020B0604020202020204" pitchFamily="34" charset="0"/>
              <a:cs typeface="Arial" panose="020B0604020202020204" pitchFamily="34" charset="0"/>
            </a:rPr>
            <a:t>одоогоор хэрэгжиж эхлээгүй</a:t>
          </a:r>
          <a:r>
            <a:rPr lang="en-US" sz="1400" kern="1200" dirty="0">
              <a:solidFill>
                <a:srgbClr val="002060"/>
              </a:solidFill>
              <a:latin typeface="Arial" panose="020B0604020202020204" pitchFamily="34" charset="0"/>
              <a:cs typeface="Arial" panose="020B0604020202020204" pitchFamily="34" charset="0"/>
            </a:rPr>
            <a:t>)</a:t>
          </a:r>
        </a:p>
      </dsp:txBody>
      <dsp:txXfrm>
        <a:off x="9025446" y="1740535"/>
        <a:ext cx="1752488" cy="1740535"/>
      </dsp:txXfrm>
    </dsp:sp>
    <dsp:sp modelId="{8EE3A1C3-308A-4B8F-8A1D-91556779BA07}">
      <dsp:nvSpPr>
        <dsp:cNvPr id="0" name=""/>
        <dsp:cNvSpPr/>
      </dsp:nvSpPr>
      <dsp:spPr>
        <a:xfrm>
          <a:off x="9177193" y="261080"/>
          <a:ext cx="1448995" cy="1448995"/>
        </a:xfrm>
        <a:prstGeom prst="ellipse">
          <a:avLst/>
        </a:prstGeom>
        <a:blipFill rotWithShape="1">
          <a:blip xmlns:r="http://schemas.openxmlformats.org/officeDocument/2006/relationships" r:embed="rId6"/>
          <a:srcRect/>
          <a:stretch>
            <a:fillRect l="-33000" r="-33000"/>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AFA792F-C613-4E78-93BB-007DE2B6112C}">
      <dsp:nvSpPr>
        <dsp:cNvPr id="0" name=""/>
        <dsp:cNvSpPr/>
      </dsp:nvSpPr>
      <dsp:spPr>
        <a:xfrm>
          <a:off x="431122" y="3481070"/>
          <a:ext cx="9915821" cy="652700"/>
        </a:xfrm>
        <a:prstGeom prst="leftRightArrow">
          <a:avLst/>
        </a:prstGeom>
        <a:solidFill>
          <a:srgbClr val="002060"/>
        </a:solidFill>
        <a:ln w="12700" cap="flat" cmpd="sng" algn="ctr">
          <a:solidFill>
            <a:schemeClr val="accent1">
              <a:lumMod val="20000"/>
              <a:lumOff val="80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147B61-E7C5-40D4-BEBA-B9FC1DBA2161}">
      <dsp:nvSpPr>
        <dsp:cNvPr id="0" name=""/>
        <dsp:cNvSpPr/>
      </dsp:nvSpPr>
      <dsp:spPr>
        <a:xfrm>
          <a:off x="0" y="32290"/>
          <a:ext cx="3555522" cy="2117356"/>
        </a:xfrm>
        <a:prstGeom prst="rect">
          <a:avLst/>
        </a:prstGeom>
        <a:noFill/>
        <a:ln w="1905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ctr" defTabSz="800100">
            <a:lnSpc>
              <a:spcPts val="1600"/>
            </a:lnSpc>
            <a:spcBef>
              <a:spcPct val="0"/>
            </a:spcBef>
            <a:spcAft>
              <a:spcPct val="35000"/>
            </a:spcAft>
            <a:buNone/>
          </a:pPr>
          <a:r>
            <a:rPr lang="mn-MN" sz="1800" kern="1200" dirty="0">
              <a:solidFill>
                <a:schemeClr val="accent4">
                  <a:lumMod val="75000"/>
                </a:schemeClr>
              </a:solidFill>
              <a:latin typeface="Arial" panose="020B0604020202020204" pitchFamily="34" charset="0"/>
              <a:cs typeface="Arial" panose="020B0604020202020204" pitchFamily="34" charset="0"/>
            </a:rPr>
            <a:t>Хяналтын шатны </a:t>
          </a:r>
          <a:r>
            <a:rPr lang="mn-MN" sz="1800" kern="1200" dirty="0">
              <a:solidFill>
                <a:srgbClr val="002060"/>
              </a:solidFill>
              <a:latin typeface="Arial" panose="020B0604020202020204" pitchFamily="34" charset="0"/>
              <a:cs typeface="Arial" panose="020B0604020202020204" pitchFamily="34" charset="0"/>
            </a:rPr>
            <a:t>нээлттэй шүүх хуралдаан, </a:t>
          </a:r>
          <a:r>
            <a:rPr lang="mn-MN" sz="1800" kern="1200" dirty="0">
              <a:solidFill>
                <a:schemeClr val="accent4">
                  <a:lumMod val="75000"/>
                </a:schemeClr>
              </a:solidFill>
              <a:latin typeface="Arial" panose="020B0604020202020204" pitchFamily="34" charset="0"/>
              <a:cs typeface="Arial" panose="020B0604020202020204" pitchFamily="34" charset="0"/>
            </a:rPr>
            <a:t>авлигын гэмт хэргийн</a:t>
          </a:r>
          <a:r>
            <a:rPr lang="mn-MN" sz="1800" kern="1200" dirty="0">
              <a:solidFill>
                <a:srgbClr val="336699"/>
              </a:solidFill>
              <a:latin typeface="Arial" panose="020B0604020202020204" pitchFamily="34" charset="0"/>
              <a:cs typeface="Arial" panose="020B0604020202020204" pitchFamily="34" charset="0"/>
            </a:rPr>
            <a:t> </a:t>
          </a:r>
          <a:r>
            <a:rPr lang="mn-MN" sz="1800" kern="1200" dirty="0">
              <a:solidFill>
                <a:srgbClr val="002060"/>
              </a:solidFill>
              <a:latin typeface="Arial" panose="020B0604020202020204" pitchFamily="34" charset="0"/>
              <a:cs typeface="Arial" panose="020B0604020202020204" pitchFamily="34" charset="0"/>
            </a:rPr>
            <a:t>анхан ба давж заалдах шатны нээлттэй шүүх хуралдааныг шууд дамжуулах, эсхүл олон нийтэд дуу-дүрсний бичлэгээр хүргэх</a:t>
          </a:r>
          <a:endParaRPr lang="en-US" sz="1800" kern="1200" dirty="0">
            <a:solidFill>
              <a:srgbClr val="002060"/>
            </a:solidFill>
            <a:latin typeface="Arial" panose="020B0604020202020204" pitchFamily="34" charset="0"/>
            <a:cs typeface="Arial" panose="020B0604020202020204" pitchFamily="34" charset="0"/>
          </a:endParaRPr>
        </a:p>
      </dsp:txBody>
      <dsp:txXfrm>
        <a:off x="0" y="32290"/>
        <a:ext cx="3555522" cy="2117356"/>
      </dsp:txXfrm>
    </dsp:sp>
    <dsp:sp modelId="{8DBFC3D2-1D50-496A-A8F9-EC9D3CF3E521}">
      <dsp:nvSpPr>
        <dsp:cNvPr id="0" name=""/>
        <dsp:cNvSpPr/>
      </dsp:nvSpPr>
      <dsp:spPr>
        <a:xfrm>
          <a:off x="3911074" y="48332"/>
          <a:ext cx="3555522" cy="2085271"/>
        </a:xfrm>
        <a:prstGeom prst="rect">
          <a:avLst/>
        </a:prstGeom>
        <a:noFill/>
        <a:ln w="1905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ctr" defTabSz="800100">
            <a:lnSpc>
              <a:spcPts val="1600"/>
            </a:lnSpc>
            <a:spcBef>
              <a:spcPct val="0"/>
            </a:spcBef>
            <a:spcAft>
              <a:spcPct val="35000"/>
            </a:spcAft>
            <a:buNone/>
          </a:pPr>
          <a:r>
            <a:rPr lang="mn-MN" sz="1800" kern="1200" dirty="0">
              <a:solidFill>
                <a:srgbClr val="002060"/>
              </a:solidFill>
              <a:latin typeface="Arial" panose="020B0604020202020204" pitchFamily="34" charset="0"/>
              <a:cs typeface="Arial" panose="020B0604020202020204" pitchFamily="34" charset="0"/>
            </a:rPr>
            <a:t>Төрийн нууцад хамаарах хэрэг болон хэрэг хянан шийдвэрлэх ажиллагааны тухай хуульд </a:t>
          </a:r>
          <a:r>
            <a:rPr lang="mn-MN" sz="1800" kern="1200" dirty="0">
              <a:solidFill>
                <a:schemeClr val="accent4">
                  <a:lumMod val="75000"/>
                </a:schemeClr>
              </a:solidFill>
              <a:latin typeface="Arial" panose="020B0604020202020204" pitchFamily="34" charset="0"/>
              <a:cs typeface="Arial" panose="020B0604020202020204" pitchFamily="34" charset="0"/>
            </a:rPr>
            <a:t>хаалттай явуулахаар тусгайлан зааснаас бусад </a:t>
          </a:r>
          <a:r>
            <a:rPr lang="mn-MN" sz="1800" kern="1200" dirty="0">
              <a:solidFill>
                <a:srgbClr val="002060"/>
              </a:solidFill>
              <a:latin typeface="Arial" panose="020B0604020202020204" pitchFamily="34" charset="0"/>
              <a:cs typeface="Arial" panose="020B0604020202020204" pitchFamily="34" charset="0"/>
            </a:rPr>
            <a:t>шүүхийн хэлэлцүүлэг, шүүх хуралдаан нээлттэй байна</a:t>
          </a:r>
          <a:endParaRPr lang="en-US" sz="1800" kern="1200" dirty="0">
            <a:solidFill>
              <a:srgbClr val="002060"/>
            </a:solidFill>
            <a:latin typeface="Arial" panose="020B0604020202020204" pitchFamily="34" charset="0"/>
            <a:cs typeface="Arial" panose="020B0604020202020204" pitchFamily="34" charset="0"/>
          </a:endParaRPr>
        </a:p>
      </dsp:txBody>
      <dsp:txXfrm>
        <a:off x="3911074" y="48332"/>
        <a:ext cx="3555522" cy="2085271"/>
      </dsp:txXfrm>
    </dsp:sp>
    <dsp:sp modelId="{6DE02AF9-B307-46FC-A9DA-2BD5987E79AA}">
      <dsp:nvSpPr>
        <dsp:cNvPr id="0" name=""/>
        <dsp:cNvSpPr/>
      </dsp:nvSpPr>
      <dsp:spPr>
        <a:xfrm>
          <a:off x="7822148" y="48332"/>
          <a:ext cx="3555522" cy="2085271"/>
        </a:xfrm>
        <a:prstGeom prst="rect">
          <a:avLst/>
        </a:prstGeom>
        <a:noFill/>
        <a:ln w="1905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ctr" defTabSz="800100">
            <a:lnSpc>
              <a:spcPts val="1600"/>
            </a:lnSpc>
            <a:spcBef>
              <a:spcPct val="0"/>
            </a:spcBef>
            <a:spcAft>
              <a:spcPct val="35000"/>
            </a:spcAft>
            <a:buNone/>
          </a:pPr>
          <a:r>
            <a:rPr lang="mn-MN" sz="1800" kern="1200" dirty="0">
              <a:solidFill>
                <a:srgbClr val="002060"/>
              </a:solidFill>
              <a:latin typeface="Arial" panose="020B0604020202020204" pitchFamily="34" charset="0"/>
              <a:cs typeface="Arial" panose="020B0604020202020204" pitchFamily="34" charset="0"/>
            </a:rPr>
            <a:t>Монгол Улсын Үндсэн хуулиас бусад хуулийг зөв хэрэглэх талаар гаргасан Улсын дээд шүүхийн албан ёсны тайлбар болон хууль хэрэглээний нэгдмэл байдлыг хангахад ач холбогдолтой гэж үзсэн Улсын дээд шүүхийн шийдвэрийг </a:t>
          </a:r>
          <a:r>
            <a:rPr lang="mn-MN" sz="1800" kern="1200" dirty="0">
              <a:solidFill>
                <a:schemeClr val="accent4">
                  <a:lumMod val="75000"/>
                </a:schemeClr>
              </a:solidFill>
              <a:latin typeface="Arial" panose="020B0604020202020204" pitchFamily="34" charset="0"/>
              <a:cs typeface="Arial" panose="020B0604020202020204" pitchFamily="34" charset="0"/>
            </a:rPr>
            <a:t>“Төрийн мэдээлэл” эмхэтгэлд хэвлэн нийтлэх</a:t>
          </a:r>
          <a:endParaRPr lang="en-US" sz="1800" kern="1200" dirty="0">
            <a:solidFill>
              <a:schemeClr val="accent4">
                <a:lumMod val="75000"/>
              </a:schemeClr>
            </a:solidFill>
            <a:latin typeface="Arial" panose="020B0604020202020204" pitchFamily="34" charset="0"/>
            <a:cs typeface="Arial" panose="020B0604020202020204" pitchFamily="34" charset="0"/>
          </a:endParaRPr>
        </a:p>
      </dsp:txBody>
      <dsp:txXfrm>
        <a:off x="7822148" y="48332"/>
        <a:ext cx="3555522" cy="2085271"/>
      </dsp:txXfrm>
    </dsp:sp>
    <dsp:sp modelId="{449EB5F4-940A-44D8-BF14-8DABE588C7EC}">
      <dsp:nvSpPr>
        <dsp:cNvPr id="0" name=""/>
        <dsp:cNvSpPr/>
      </dsp:nvSpPr>
      <dsp:spPr>
        <a:xfrm>
          <a:off x="856863" y="2505198"/>
          <a:ext cx="3555522" cy="1713669"/>
        </a:xfrm>
        <a:prstGeom prst="rect">
          <a:avLst/>
        </a:prstGeom>
        <a:noFill/>
        <a:ln w="1905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ctr" defTabSz="800100">
            <a:lnSpc>
              <a:spcPts val="1600"/>
            </a:lnSpc>
            <a:spcBef>
              <a:spcPct val="0"/>
            </a:spcBef>
            <a:spcAft>
              <a:spcPct val="35000"/>
            </a:spcAft>
            <a:buNone/>
          </a:pPr>
          <a:r>
            <a:rPr lang="mn-MN" sz="1800" kern="1200" dirty="0">
              <a:solidFill>
                <a:srgbClr val="002060"/>
              </a:solidFill>
              <a:latin typeface="Arial" panose="020B0604020202020204" pitchFamily="34" charset="0"/>
              <a:cs typeface="Arial" panose="020B0604020202020204" pitchFamily="34" charset="0"/>
            </a:rPr>
            <a:t>Талуудын гаргасан гомдол, нэхэмжлэл, тайлбар, хүсэлт, шүүх хуралдааны тэмдэглэл, шүүхийн шийдвэр, </a:t>
          </a:r>
          <a:r>
            <a:rPr lang="mn-MN" sz="1800" kern="1200" dirty="0">
              <a:solidFill>
                <a:schemeClr val="accent4">
                  <a:lumMod val="75000"/>
                </a:schemeClr>
              </a:solidFill>
              <a:latin typeface="Arial" panose="020B0604020202020204" pitchFamily="34" charset="0"/>
              <a:cs typeface="Arial" panose="020B0604020202020204" pitchFamily="34" charset="0"/>
            </a:rPr>
            <a:t>шүүх хуралдааны бичлэгийн цахим мэдээллийн сантай байх</a:t>
          </a:r>
          <a:endParaRPr lang="en-US" sz="1800" kern="1200" dirty="0">
            <a:solidFill>
              <a:schemeClr val="accent4">
                <a:lumMod val="75000"/>
              </a:schemeClr>
            </a:solidFill>
            <a:latin typeface="Arial" panose="020B0604020202020204" pitchFamily="34" charset="0"/>
            <a:cs typeface="Arial" panose="020B0604020202020204" pitchFamily="34" charset="0"/>
          </a:endParaRPr>
        </a:p>
      </dsp:txBody>
      <dsp:txXfrm>
        <a:off x="856863" y="2505198"/>
        <a:ext cx="3555522" cy="1713669"/>
      </dsp:txXfrm>
    </dsp:sp>
    <dsp:sp modelId="{628B7C6E-85CB-4C5A-ADE4-5294BE7556FE}">
      <dsp:nvSpPr>
        <dsp:cNvPr id="0" name=""/>
        <dsp:cNvSpPr/>
      </dsp:nvSpPr>
      <dsp:spPr>
        <a:xfrm>
          <a:off x="4767937" y="2508953"/>
          <a:ext cx="5752870" cy="1706159"/>
        </a:xfrm>
        <a:prstGeom prst="rect">
          <a:avLst/>
        </a:prstGeom>
        <a:noFill/>
        <a:ln w="1905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ctr" defTabSz="800100">
            <a:lnSpc>
              <a:spcPts val="1600"/>
            </a:lnSpc>
            <a:spcBef>
              <a:spcPct val="0"/>
            </a:spcBef>
            <a:spcAft>
              <a:spcPct val="35000"/>
            </a:spcAft>
            <a:buNone/>
          </a:pPr>
          <a:r>
            <a:rPr lang="mn-MN" sz="1800" kern="1200" dirty="0">
              <a:solidFill>
                <a:srgbClr val="002060"/>
              </a:solidFill>
              <a:latin typeface="Arial" panose="020B0604020202020204" pitchFamily="34" charset="0"/>
              <a:cs typeface="Arial" panose="020B0604020202020204" pitchFamily="34" charset="0"/>
            </a:rPr>
            <a:t>Хэргийн оролцогч, тэдгээрийн төлөөлөгч, өмгөөлөгч нар </a:t>
          </a:r>
          <a:r>
            <a:rPr lang="mn-MN" sz="1800" kern="1200" dirty="0">
              <a:solidFill>
                <a:schemeClr val="accent4">
                  <a:lumMod val="75000"/>
                </a:schemeClr>
              </a:solidFill>
              <a:latin typeface="Arial" panose="020B0604020202020204" pitchFamily="34" charset="0"/>
              <a:cs typeface="Arial" panose="020B0604020202020204" pitchFamily="34" charset="0"/>
            </a:rPr>
            <a:t>шүүхийн цахим платформд нэвтэрснээр </a:t>
          </a:r>
          <a:r>
            <a:rPr lang="mn-MN" sz="1800" kern="1200" dirty="0">
              <a:solidFill>
                <a:srgbClr val="002060"/>
              </a:solidFill>
              <a:latin typeface="Arial" panose="020B0604020202020204" pitchFamily="34" charset="0"/>
              <a:cs typeface="Arial" panose="020B0604020202020204" pitchFamily="34" charset="0"/>
            </a:rPr>
            <a:t>Иргэн, Зөрчил, Захиргаа, Эрүүгийн хэргийн материал (</a:t>
          </a:r>
          <a:r>
            <a:rPr lang="mn-MN" sz="1800" i="1" kern="1200" dirty="0">
              <a:solidFill>
                <a:srgbClr val="002060"/>
              </a:solidFill>
              <a:latin typeface="Arial" panose="020B0604020202020204" pitchFamily="34" charset="0"/>
              <a:cs typeface="Arial" panose="020B0604020202020204" pitchFamily="34" charset="0"/>
            </a:rPr>
            <a:t>талуудын гаргасан гомдол, нэхэмжлэл, хүсэлт, түүнд холбогдох нотлох баримт, шүүгчийн захирамж, шийдвэр г.м</a:t>
          </a:r>
          <a:r>
            <a:rPr lang="mn-MN" sz="1800" kern="1200" dirty="0">
              <a:solidFill>
                <a:srgbClr val="002060"/>
              </a:solidFill>
              <a:latin typeface="Arial" panose="020B0604020202020204" pitchFamily="34" charset="0"/>
              <a:cs typeface="Arial" panose="020B0604020202020204" pitchFamily="34" charset="0"/>
            </a:rPr>
            <a:t>)-тай цахимаар танилцах, цахимаар мэдээлэл, баримт бичиг хүлээн авах, хүргэх, харилцах боломжийг бүрдүүлэх</a:t>
          </a:r>
          <a:endParaRPr lang="en-US" sz="1800" kern="1200" dirty="0">
            <a:solidFill>
              <a:srgbClr val="002060"/>
            </a:solidFill>
            <a:latin typeface="Arial" panose="020B0604020202020204" pitchFamily="34" charset="0"/>
            <a:cs typeface="Arial" panose="020B0604020202020204" pitchFamily="34" charset="0"/>
          </a:endParaRPr>
        </a:p>
      </dsp:txBody>
      <dsp:txXfrm>
        <a:off x="4767937" y="2508953"/>
        <a:ext cx="5752870" cy="170615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AB0F6D-F061-4402-B67E-41F2D34B3D29}">
      <dsp:nvSpPr>
        <dsp:cNvPr id="0" name=""/>
        <dsp:cNvSpPr/>
      </dsp:nvSpPr>
      <dsp:spPr>
        <a:xfrm>
          <a:off x="-5711188" y="-874362"/>
          <a:ext cx="6800831" cy="6800831"/>
        </a:xfrm>
        <a:prstGeom prst="blockArc">
          <a:avLst>
            <a:gd name="adj1" fmla="val 18900000"/>
            <a:gd name="adj2" fmla="val 2700000"/>
            <a:gd name="adj3" fmla="val 318"/>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2A4AF3F-3813-4E20-840F-7AD938D4E568}">
      <dsp:nvSpPr>
        <dsp:cNvPr id="0" name=""/>
        <dsp:cNvSpPr/>
      </dsp:nvSpPr>
      <dsp:spPr>
        <a:xfrm>
          <a:off x="701232" y="505210"/>
          <a:ext cx="5093193" cy="1010421"/>
        </a:xfrm>
        <a:prstGeom prst="rect">
          <a:avLst/>
        </a:prstGeom>
        <a:solidFill>
          <a:srgbClr val="FEF5E7"/>
        </a:solidFill>
        <a:ln w="1905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2022" tIns="45720" rIns="45720" bIns="45720" numCol="1" spcCol="1270" anchor="ctr" anchorCtr="0">
          <a:noAutofit/>
        </a:bodyPr>
        <a:lstStyle/>
        <a:p>
          <a:pPr marL="0" lvl="0" indent="0" algn="just" defTabSz="800100">
            <a:lnSpc>
              <a:spcPts val="1800"/>
            </a:lnSpc>
            <a:spcBef>
              <a:spcPct val="0"/>
            </a:spcBef>
            <a:spcAft>
              <a:spcPct val="35000"/>
            </a:spcAft>
            <a:buNone/>
          </a:pPr>
          <a:r>
            <a:rPr lang="mn-MN" sz="1800" kern="1200" dirty="0">
              <a:solidFill>
                <a:srgbClr val="002060"/>
              </a:solidFill>
              <a:latin typeface="Arial" panose="020B0604020202020204" pitchFamily="34" charset="0"/>
              <a:cs typeface="Arial" panose="020B0604020202020204" pitchFamily="34" charset="0"/>
            </a:rPr>
            <a:t>Шүүхийн шийдвэр зөвхөн хэргийн оролцогчдод ил тод байсан.</a:t>
          </a:r>
          <a:endParaRPr lang="en-US" sz="1800" kern="1200" dirty="0">
            <a:solidFill>
              <a:srgbClr val="002060"/>
            </a:solidFill>
            <a:latin typeface="Arial" panose="020B0604020202020204" pitchFamily="34" charset="0"/>
            <a:cs typeface="Arial" panose="020B0604020202020204" pitchFamily="34" charset="0"/>
          </a:endParaRPr>
        </a:p>
      </dsp:txBody>
      <dsp:txXfrm>
        <a:off x="701232" y="505210"/>
        <a:ext cx="5093193" cy="1010421"/>
      </dsp:txXfrm>
    </dsp:sp>
    <dsp:sp modelId="{57192D87-8E92-4437-9041-79F9775587C9}">
      <dsp:nvSpPr>
        <dsp:cNvPr id="0" name=""/>
        <dsp:cNvSpPr/>
      </dsp:nvSpPr>
      <dsp:spPr>
        <a:xfrm>
          <a:off x="69719" y="378908"/>
          <a:ext cx="1263026" cy="1263026"/>
        </a:xfrm>
        <a:prstGeom prst="ellipse">
          <a:avLst/>
        </a:prstGeom>
        <a:solidFill>
          <a:srgbClr val="FEF5E7"/>
        </a:solidFill>
        <a:ln w="19050" cap="flat" cmpd="sng" algn="ctr">
          <a:solidFill>
            <a:srgbClr val="002060"/>
          </a:solidFill>
          <a:prstDash val="solid"/>
          <a:miter lim="800000"/>
        </a:ln>
        <a:effectLst/>
      </dsp:spPr>
      <dsp:style>
        <a:lnRef idx="2">
          <a:scrgbClr r="0" g="0" b="0"/>
        </a:lnRef>
        <a:fillRef idx="1">
          <a:scrgbClr r="0" g="0" b="0"/>
        </a:fillRef>
        <a:effectRef idx="0">
          <a:scrgbClr r="0" g="0" b="0"/>
        </a:effectRef>
        <a:fontRef idx="minor"/>
      </dsp:style>
    </dsp:sp>
    <dsp:sp modelId="{27BD4B62-1AA8-48DD-8FA6-4007A55E9DBD}">
      <dsp:nvSpPr>
        <dsp:cNvPr id="0" name=""/>
        <dsp:cNvSpPr/>
      </dsp:nvSpPr>
      <dsp:spPr>
        <a:xfrm>
          <a:off x="1068520" y="2020842"/>
          <a:ext cx="4725905" cy="1010421"/>
        </a:xfrm>
        <a:prstGeom prst="rect">
          <a:avLst/>
        </a:prstGeom>
        <a:solidFill>
          <a:srgbClr val="FEF5E7"/>
        </a:solidFill>
        <a:ln w="190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2022" tIns="45720" rIns="45720" bIns="45720" numCol="1" spcCol="1270" anchor="ctr" anchorCtr="0">
          <a:noAutofit/>
        </a:bodyPr>
        <a:lstStyle/>
        <a:p>
          <a:pPr marL="0" lvl="0" indent="0" algn="just" defTabSz="800100">
            <a:lnSpc>
              <a:spcPts val="1800"/>
            </a:lnSpc>
            <a:spcBef>
              <a:spcPct val="0"/>
            </a:spcBef>
            <a:spcAft>
              <a:spcPct val="35000"/>
            </a:spcAft>
            <a:buNone/>
          </a:pPr>
          <a:r>
            <a:rPr lang="mn-MN" sz="1800" kern="1200" dirty="0">
              <a:solidFill>
                <a:srgbClr val="002060"/>
              </a:solidFill>
              <a:latin typeface="Arial" panose="020B0604020202020204" pitchFamily="34" charset="0"/>
              <a:cs typeface="Arial" panose="020B0604020202020204" pitchFamily="34" charset="0"/>
            </a:rPr>
            <a:t>ШЕЗ-ийн баталсан журмаар </a:t>
          </a:r>
          <a:r>
            <a:rPr lang="en-US" sz="1800" b="1" kern="1200" dirty="0">
              <a:solidFill>
                <a:srgbClr val="002060"/>
              </a:solidFill>
              <a:latin typeface="Arial" panose="020B0604020202020204" pitchFamily="34" charset="0"/>
              <a:cs typeface="Arial" panose="020B0604020202020204" pitchFamily="34" charset="0"/>
            </a:rPr>
            <a:t>www.shuukh.mn</a:t>
          </a:r>
          <a:r>
            <a:rPr lang="en-US" sz="1800" kern="1200" dirty="0">
              <a:solidFill>
                <a:srgbClr val="002060"/>
              </a:solidFill>
              <a:latin typeface="Arial" panose="020B0604020202020204" pitchFamily="34" charset="0"/>
              <a:cs typeface="Arial" panose="020B0604020202020204" pitchFamily="34" charset="0"/>
            </a:rPr>
            <a:t> </a:t>
          </a:r>
          <a:r>
            <a:rPr lang="mn-MN" sz="1800" kern="1200" dirty="0">
              <a:solidFill>
                <a:srgbClr val="002060"/>
              </a:solidFill>
              <a:latin typeface="Arial" panose="020B0604020202020204" pitchFamily="34" charset="0"/>
              <a:cs typeface="Arial" panose="020B0604020202020204" pitchFamily="34" charset="0"/>
            </a:rPr>
            <a:t>цахим санд </a:t>
          </a:r>
          <a:r>
            <a:rPr lang="mn-MN" sz="1800" b="1" kern="1200" dirty="0">
              <a:solidFill>
                <a:srgbClr val="002060"/>
              </a:solidFill>
              <a:latin typeface="Arial" panose="020B0604020202020204" pitchFamily="34" charset="0"/>
              <a:cs typeface="Arial" panose="020B0604020202020204" pitchFamily="34" charset="0"/>
            </a:rPr>
            <a:t>бүрэн эхээр нь</a:t>
          </a:r>
          <a:r>
            <a:rPr lang="mn-MN" sz="1800" kern="1200" dirty="0">
              <a:solidFill>
                <a:srgbClr val="002060"/>
              </a:solidFill>
              <a:latin typeface="Arial" panose="020B0604020202020204" pitchFamily="34" charset="0"/>
              <a:cs typeface="Arial" panose="020B0604020202020204" pitchFamily="34" charset="0"/>
            </a:rPr>
            <a:t> байршуулж эхэлсэн.</a:t>
          </a:r>
          <a:endParaRPr lang="en-US" sz="1800" kern="1200" dirty="0">
            <a:solidFill>
              <a:srgbClr val="002060"/>
            </a:solidFill>
            <a:latin typeface="Arial" panose="020B0604020202020204" pitchFamily="34" charset="0"/>
            <a:cs typeface="Arial" panose="020B0604020202020204" pitchFamily="34" charset="0"/>
          </a:endParaRPr>
        </a:p>
      </dsp:txBody>
      <dsp:txXfrm>
        <a:off x="1068520" y="2020842"/>
        <a:ext cx="4725905" cy="1010421"/>
      </dsp:txXfrm>
    </dsp:sp>
    <dsp:sp modelId="{0943DF20-01F4-4B99-BA91-01ACF4C4EB77}">
      <dsp:nvSpPr>
        <dsp:cNvPr id="0" name=""/>
        <dsp:cNvSpPr/>
      </dsp:nvSpPr>
      <dsp:spPr>
        <a:xfrm>
          <a:off x="437007" y="1894540"/>
          <a:ext cx="1263026" cy="1263026"/>
        </a:xfrm>
        <a:prstGeom prst="ellipse">
          <a:avLst/>
        </a:prstGeom>
        <a:solidFill>
          <a:srgbClr val="FEF5E7"/>
        </a:solidFill>
        <a:ln w="19050" cap="flat" cmpd="sng" algn="ctr">
          <a:solidFill>
            <a:srgbClr val="002060"/>
          </a:solidFill>
          <a:prstDash val="solid"/>
          <a:miter lim="800000"/>
        </a:ln>
        <a:effectLst/>
      </dsp:spPr>
      <dsp:style>
        <a:lnRef idx="2">
          <a:scrgbClr r="0" g="0" b="0"/>
        </a:lnRef>
        <a:fillRef idx="1">
          <a:scrgbClr r="0" g="0" b="0"/>
        </a:fillRef>
        <a:effectRef idx="0">
          <a:scrgbClr r="0" g="0" b="0"/>
        </a:effectRef>
        <a:fontRef idx="minor"/>
      </dsp:style>
    </dsp:sp>
    <dsp:sp modelId="{2F5344CB-A14A-406A-A8DB-8DA50DB7F25E}">
      <dsp:nvSpPr>
        <dsp:cNvPr id="0" name=""/>
        <dsp:cNvSpPr/>
      </dsp:nvSpPr>
      <dsp:spPr>
        <a:xfrm>
          <a:off x="701232" y="3383593"/>
          <a:ext cx="5093193" cy="1316185"/>
        </a:xfrm>
        <a:prstGeom prst="rect">
          <a:avLst/>
        </a:prstGeom>
        <a:solidFill>
          <a:srgbClr val="FEF5E7"/>
        </a:solidFill>
        <a:ln w="190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2022" tIns="45720" rIns="45720" bIns="45720" numCol="1" spcCol="1270" anchor="ctr" anchorCtr="0">
          <a:noAutofit/>
        </a:bodyPr>
        <a:lstStyle/>
        <a:p>
          <a:pPr marL="0" lvl="0" indent="0" algn="just" defTabSz="800100">
            <a:lnSpc>
              <a:spcPts val="1800"/>
            </a:lnSpc>
            <a:spcBef>
              <a:spcPct val="0"/>
            </a:spcBef>
            <a:spcAft>
              <a:spcPct val="35000"/>
            </a:spcAft>
            <a:buNone/>
          </a:pPr>
          <a:r>
            <a:rPr lang="en-US" sz="1800" b="1" kern="1200" dirty="0">
              <a:solidFill>
                <a:srgbClr val="002060"/>
              </a:solidFill>
              <a:latin typeface="Arial" panose="020B0604020202020204" pitchFamily="34" charset="0"/>
              <a:cs typeface="Arial" panose="020B0604020202020204" pitchFamily="34" charset="0"/>
            </a:rPr>
            <a:t>Negative selection</a:t>
          </a:r>
          <a:r>
            <a:rPr lang="en-US" sz="1800" kern="1200" dirty="0">
              <a:solidFill>
                <a:srgbClr val="002060"/>
              </a:solidFill>
              <a:latin typeface="Arial" panose="020B0604020202020204" pitchFamily="34" charset="0"/>
              <a:cs typeface="Arial" panose="020B0604020202020204" pitchFamily="34" charset="0"/>
            </a:rPr>
            <a:t> </a:t>
          </a:r>
          <a:r>
            <a:rPr lang="mn-MN" sz="1800" kern="1200" dirty="0">
              <a:solidFill>
                <a:srgbClr val="002060"/>
              </a:solidFill>
              <a:latin typeface="Arial" panose="020B0604020202020204" pitchFamily="34" charset="0"/>
              <a:cs typeface="Arial" panose="020B0604020202020204" pitchFamily="34" charset="0"/>
            </a:rPr>
            <a:t>байдлаар Хувь хүн, хуулийн этгээдийн </a:t>
          </a:r>
          <a:r>
            <a:rPr lang="mn-MN" sz="1800" b="1" kern="1200" dirty="0">
              <a:solidFill>
                <a:srgbClr val="002060"/>
              </a:solidFill>
              <a:latin typeface="Arial" panose="020B0604020202020204" pitchFamily="34" charset="0"/>
              <a:cs typeface="Arial" panose="020B0604020202020204" pitchFamily="34" charset="0"/>
            </a:rPr>
            <a:t>нууцлах шаардлагатай мэдээллийг тэмдэгт, үсгээр өөрчилнө </a:t>
          </a:r>
          <a:r>
            <a:rPr lang="en-US" sz="1800" kern="1200" dirty="0">
              <a:solidFill>
                <a:srgbClr val="002060"/>
              </a:solidFill>
              <a:latin typeface="Arial" panose="020B0604020202020204" pitchFamily="34" charset="0"/>
              <a:cs typeface="Arial" panose="020B0604020202020204" pitchFamily="34" charset="0"/>
            </a:rPr>
            <a:t>(</a:t>
          </a:r>
          <a:r>
            <a:rPr lang="mn-MN" sz="1800" kern="1200" dirty="0">
              <a:solidFill>
                <a:srgbClr val="002060"/>
              </a:solidFill>
              <a:latin typeface="Arial" panose="020B0604020202020204" pitchFamily="34" charset="0"/>
              <a:cs typeface="Arial" panose="020B0604020202020204" pitchFamily="34" charset="0"/>
            </a:rPr>
            <a:t>практикт </a:t>
          </a:r>
          <a:r>
            <a:rPr lang="en-US" sz="1800" kern="1200" dirty="0">
              <a:solidFill>
                <a:srgbClr val="002060"/>
              </a:solidFill>
              <a:latin typeface="Arial" panose="020B0604020202020204" pitchFamily="34" charset="0"/>
              <a:cs typeface="Arial" panose="020B0604020202020204" pitchFamily="34" charset="0"/>
            </a:rPr>
            <a:t>“*” </a:t>
          </a:r>
          <a:r>
            <a:rPr lang="mn-MN" sz="1800" kern="1200" dirty="0">
              <a:solidFill>
                <a:srgbClr val="002060"/>
              </a:solidFill>
              <a:latin typeface="Arial" panose="020B0604020202020204" pitchFamily="34" charset="0"/>
              <a:cs typeface="Arial" panose="020B0604020202020204" pitchFamily="34" charset="0"/>
            </a:rPr>
            <a:t>буюу од тэмдэглэгээг ашиглаж байна</a:t>
          </a:r>
          <a:r>
            <a:rPr lang="en-US" sz="1800" kern="1200" dirty="0">
              <a:solidFill>
                <a:srgbClr val="002060"/>
              </a:solidFill>
              <a:latin typeface="Arial" panose="020B0604020202020204" pitchFamily="34" charset="0"/>
              <a:cs typeface="Arial" panose="020B0604020202020204" pitchFamily="34" charset="0"/>
            </a:rPr>
            <a:t>)</a:t>
          </a:r>
        </a:p>
      </dsp:txBody>
      <dsp:txXfrm>
        <a:off x="701232" y="3383593"/>
        <a:ext cx="5093193" cy="1316185"/>
      </dsp:txXfrm>
    </dsp:sp>
    <dsp:sp modelId="{941F8D0F-0DF2-4BC2-A7C1-4418640B5C55}">
      <dsp:nvSpPr>
        <dsp:cNvPr id="0" name=""/>
        <dsp:cNvSpPr/>
      </dsp:nvSpPr>
      <dsp:spPr>
        <a:xfrm>
          <a:off x="69719" y="3410172"/>
          <a:ext cx="1263026" cy="1263026"/>
        </a:xfrm>
        <a:prstGeom prst="ellipse">
          <a:avLst/>
        </a:prstGeom>
        <a:solidFill>
          <a:srgbClr val="FEF5E7"/>
        </a:solidFill>
        <a:ln w="19050" cap="flat" cmpd="sng" algn="ctr">
          <a:solidFill>
            <a:srgbClr val="002060"/>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21331C-8406-4955-9FB7-87329DD2C9F5}">
      <dsp:nvSpPr>
        <dsp:cNvPr id="0" name=""/>
        <dsp:cNvSpPr/>
      </dsp:nvSpPr>
      <dsp:spPr>
        <a:xfrm>
          <a:off x="0" y="1305401"/>
          <a:ext cx="9852379" cy="1740535"/>
        </a:xfrm>
        <a:prstGeom prst="notchedRightArrow">
          <a:avLst/>
        </a:prstGeom>
        <a:solidFill>
          <a:srgbClr val="002060"/>
        </a:solidFill>
        <a:ln>
          <a:noFill/>
        </a:ln>
        <a:effectLst/>
      </dsp:spPr>
      <dsp:style>
        <a:lnRef idx="0">
          <a:scrgbClr r="0" g="0" b="0"/>
        </a:lnRef>
        <a:fillRef idx="1">
          <a:scrgbClr r="0" g="0" b="0"/>
        </a:fillRef>
        <a:effectRef idx="0">
          <a:scrgbClr r="0" g="0" b="0"/>
        </a:effectRef>
        <a:fontRef idx="minor"/>
      </dsp:style>
    </dsp:sp>
    <dsp:sp modelId="{0DCFE3B9-2AA8-45B5-BB24-4C42BA918066}">
      <dsp:nvSpPr>
        <dsp:cNvPr id="0" name=""/>
        <dsp:cNvSpPr/>
      </dsp:nvSpPr>
      <dsp:spPr>
        <a:xfrm>
          <a:off x="5870" y="0"/>
          <a:ext cx="2108957" cy="174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marL="0" lvl="0" indent="0" algn="ctr" defTabSz="800100">
            <a:lnSpc>
              <a:spcPts val="2000"/>
            </a:lnSpc>
            <a:spcBef>
              <a:spcPct val="0"/>
            </a:spcBef>
            <a:spcAft>
              <a:spcPct val="35000"/>
            </a:spcAft>
            <a:buNone/>
          </a:pPr>
          <a:r>
            <a:rPr lang="mn-MN" sz="1800" b="1" kern="1200" dirty="0">
              <a:solidFill>
                <a:srgbClr val="002060"/>
              </a:solidFill>
              <a:latin typeface="Arial" panose="020B0604020202020204" pitchFamily="34" charset="0"/>
              <a:cs typeface="Arial" panose="020B0604020202020204" pitchFamily="34" charset="0"/>
            </a:rPr>
            <a:t>1. ХОЛБОГДОХ ХУУЛЬ</a:t>
          </a:r>
          <a:r>
            <a:rPr lang="en-US" sz="1800" b="1" kern="1200" dirty="0">
              <a:solidFill>
                <a:srgbClr val="002060"/>
              </a:solidFill>
              <a:latin typeface="Arial" panose="020B0604020202020204" pitchFamily="34" charset="0"/>
              <a:cs typeface="Arial" panose="020B0604020202020204" pitchFamily="34" charset="0"/>
            </a:rPr>
            <a:t> </a:t>
          </a:r>
          <a:r>
            <a:rPr lang="mn-MN" sz="1800" b="1" kern="1200" dirty="0">
              <a:solidFill>
                <a:srgbClr val="002060"/>
              </a:solidFill>
              <a:latin typeface="Arial" panose="020B0604020202020204" pitchFamily="34" charset="0"/>
              <a:cs typeface="Arial" panose="020B0604020202020204" pitchFamily="34" charset="0"/>
            </a:rPr>
            <a:t>ТОГТООМЖИЙН ҮЛ НИЙЦЭЛ</a:t>
          </a:r>
          <a:endParaRPr lang="en-US" sz="1800" b="1" kern="1200" dirty="0">
            <a:solidFill>
              <a:srgbClr val="002060"/>
            </a:solidFill>
            <a:latin typeface="Arial" panose="020B0604020202020204" pitchFamily="34" charset="0"/>
            <a:cs typeface="Arial" panose="020B0604020202020204" pitchFamily="34" charset="0"/>
          </a:endParaRPr>
        </a:p>
      </dsp:txBody>
      <dsp:txXfrm>
        <a:off x="5870" y="0"/>
        <a:ext cx="2108957" cy="1740535"/>
      </dsp:txXfrm>
    </dsp:sp>
    <dsp:sp modelId="{ACE0B742-BCC1-41A4-93C4-E4C6D10E59E4}">
      <dsp:nvSpPr>
        <dsp:cNvPr id="0" name=""/>
        <dsp:cNvSpPr/>
      </dsp:nvSpPr>
      <dsp:spPr>
        <a:xfrm>
          <a:off x="842782" y="1958102"/>
          <a:ext cx="435133" cy="435133"/>
        </a:xfrm>
        <a:prstGeom prst="ellipse">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BE0ACE-14EC-4E9E-B51D-89C78F425AC2}">
      <dsp:nvSpPr>
        <dsp:cNvPr id="0" name=""/>
        <dsp:cNvSpPr/>
      </dsp:nvSpPr>
      <dsp:spPr>
        <a:xfrm>
          <a:off x="2188540" y="2610802"/>
          <a:ext cx="1640470" cy="174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0" lvl="0" indent="0" algn="ctr" defTabSz="800100">
            <a:lnSpc>
              <a:spcPts val="2000"/>
            </a:lnSpc>
            <a:spcBef>
              <a:spcPct val="0"/>
            </a:spcBef>
            <a:spcAft>
              <a:spcPct val="35000"/>
            </a:spcAft>
            <a:buNone/>
          </a:pPr>
          <a:r>
            <a:rPr lang="mn-MN" sz="1800" b="1" kern="1200" dirty="0">
              <a:solidFill>
                <a:srgbClr val="002060"/>
              </a:solidFill>
              <a:latin typeface="Arial" panose="020B0604020202020204" pitchFamily="34" charset="0"/>
              <a:cs typeface="Arial" panose="020B0604020202020204" pitchFamily="34" charset="0"/>
            </a:rPr>
            <a:t>2. ИЛ ТОД БАЙДАЛ БА ХҮНИЙ ЭРХИЙН ЗОХИЦОЛ </a:t>
          </a:r>
          <a:endParaRPr lang="en-US" sz="1800" b="1" kern="1200" dirty="0">
            <a:solidFill>
              <a:srgbClr val="002060"/>
            </a:solidFill>
            <a:latin typeface="Arial" panose="020B0604020202020204" pitchFamily="34" charset="0"/>
            <a:cs typeface="Arial" panose="020B0604020202020204" pitchFamily="34" charset="0"/>
          </a:endParaRPr>
        </a:p>
      </dsp:txBody>
      <dsp:txXfrm>
        <a:off x="2188540" y="2610802"/>
        <a:ext cx="1640470" cy="1740535"/>
      </dsp:txXfrm>
    </dsp:sp>
    <dsp:sp modelId="{9598201C-C329-4588-A1BA-CB01019AE17B}">
      <dsp:nvSpPr>
        <dsp:cNvPr id="0" name=""/>
        <dsp:cNvSpPr/>
      </dsp:nvSpPr>
      <dsp:spPr>
        <a:xfrm>
          <a:off x="2791208" y="1942058"/>
          <a:ext cx="435133" cy="435133"/>
        </a:xfrm>
        <a:prstGeom prst="ellipse">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28DF82-4764-42D0-A824-937FA014BD56}">
      <dsp:nvSpPr>
        <dsp:cNvPr id="0" name=""/>
        <dsp:cNvSpPr/>
      </dsp:nvSpPr>
      <dsp:spPr>
        <a:xfrm>
          <a:off x="3929996" y="344987"/>
          <a:ext cx="2365299" cy="13045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marL="0" lvl="0" indent="0" algn="ctr" defTabSz="800100">
            <a:lnSpc>
              <a:spcPts val="2000"/>
            </a:lnSpc>
            <a:spcBef>
              <a:spcPct val="0"/>
            </a:spcBef>
            <a:spcAft>
              <a:spcPct val="35000"/>
            </a:spcAft>
            <a:buNone/>
          </a:pPr>
          <a:r>
            <a:rPr lang="mn-MN" sz="1800" b="1" kern="1200" dirty="0">
              <a:solidFill>
                <a:srgbClr val="002060"/>
              </a:solidFill>
              <a:latin typeface="Arial" panose="020B0604020202020204" pitchFamily="34" charset="0"/>
              <a:cs typeface="Arial" panose="020B0604020202020204" pitchFamily="34" charset="0"/>
            </a:rPr>
            <a:t>3. ДЭД БҮТЦИЙН АСУУДАЛ             </a:t>
          </a:r>
          <a:r>
            <a:rPr lang="en-US" sz="1800" b="1" kern="1200" dirty="0">
              <a:solidFill>
                <a:srgbClr val="002060"/>
              </a:solidFill>
              <a:latin typeface="Arial" panose="020B0604020202020204" pitchFamily="34" charset="0"/>
              <a:cs typeface="Arial" panose="020B0604020202020204" pitchFamily="34" charset="0"/>
            </a:rPr>
            <a:t>(</a:t>
          </a:r>
          <a:r>
            <a:rPr lang="mn-MN" sz="1800" b="1" kern="1200" dirty="0">
              <a:solidFill>
                <a:srgbClr val="002060"/>
              </a:solidFill>
              <a:latin typeface="Arial" panose="020B0604020202020204" pitchFamily="34" charset="0"/>
              <a:cs typeface="Arial" panose="020B0604020202020204" pitchFamily="34" charset="0"/>
            </a:rPr>
            <a:t>стандарт танхим, техник тоног төхөөрөмж, хүний нөөц, санхүүжилт г.м</a:t>
          </a:r>
          <a:r>
            <a:rPr lang="en-US" sz="1800" b="1" kern="1200" dirty="0">
              <a:solidFill>
                <a:srgbClr val="002060"/>
              </a:solidFill>
              <a:latin typeface="Arial" panose="020B0604020202020204" pitchFamily="34" charset="0"/>
              <a:cs typeface="Arial" panose="020B0604020202020204" pitchFamily="34" charset="0"/>
            </a:rPr>
            <a:t>)</a:t>
          </a:r>
        </a:p>
      </dsp:txBody>
      <dsp:txXfrm>
        <a:off x="3929996" y="344987"/>
        <a:ext cx="2365299" cy="1304583"/>
      </dsp:txXfrm>
    </dsp:sp>
    <dsp:sp modelId="{C1CA38B4-2F24-45B0-B77E-18E2467B369C}">
      <dsp:nvSpPr>
        <dsp:cNvPr id="0" name=""/>
        <dsp:cNvSpPr/>
      </dsp:nvSpPr>
      <dsp:spPr>
        <a:xfrm>
          <a:off x="4867805" y="2062164"/>
          <a:ext cx="435133" cy="435133"/>
        </a:xfrm>
        <a:prstGeom prst="ellipse">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C5A51F-01E3-4F8B-984C-18C53FBF62E4}">
      <dsp:nvSpPr>
        <dsp:cNvPr id="0" name=""/>
        <dsp:cNvSpPr/>
      </dsp:nvSpPr>
      <dsp:spPr>
        <a:xfrm>
          <a:off x="6341735" y="2610802"/>
          <a:ext cx="2519535" cy="174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0" lvl="0" indent="0" algn="ctr" defTabSz="800100">
            <a:lnSpc>
              <a:spcPts val="2000"/>
            </a:lnSpc>
            <a:spcBef>
              <a:spcPct val="0"/>
            </a:spcBef>
            <a:spcAft>
              <a:spcPct val="35000"/>
            </a:spcAft>
            <a:buNone/>
          </a:pPr>
          <a:r>
            <a:rPr lang="mn-MN" sz="1800" b="1" kern="1200" dirty="0">
              <a:solidFill>
                <a:srgbClr val="002060"/>
              </a:solidFill>
              <a:latin typeface="Arial" panose="020B0604020202020204" pitchFamily="34" charset="0"/>
              <a:cs typeface="Arial" panose="020B0604020202020204" pitchFamily="34" charset="0"/>
            </a:rPr>
            <a:t>4.</a:t>
          </a:r>
          <a:r>
            <a:rPr lang="en-US" sz="1800" b="1" kern="1200" dirty="0">
              <a:solidFill>
                <a:srgbClr val="002060"/>
              </a:solidFill>
              <a:latin typeface="Arial" panose="020B0604020202020204" pitchFamily="34" charset="0"/>
              <a:cs typeface="Arial" panose="020B0604020202020204" pitchFamily="34" charset="0"/>
            </a:rPr>
            <a:t> </a:t>
          </a:r>
          <a:r>
            <a:rPr lang="mn-MN" sz="1800" b="1" kern="1200" dirty="0">
              <a:solidFill>
                <a:srgbClr val="002060"/>
              </a:solidFill>
              <a:latin typeface="Arial" panose="020B0604020202020204" pitchFamily="34" charset="0"/>
              <a:cs typeface="Arial" panose="020B0604020202020204" pitchFamily="34" charset="0"/>
            </a:rPr>
            <a:t>ШҮҮГЧ НАРЫН ХАНДЛАГА </a:t>
          </a:r>
          <a:endParaRPr lang="en-US" sz="1800" b="1" kern="1200" dirty="0">
            <a:solidFill>
              <a:srgbClr val="002060"/>
            </a:solidFill>
            <a:latin typeface="Arial" panose="020B0604020202020204" pitchFamily="34" charset="0"/>
            <a:cs typeface="Arial" panose="020B0604020202020204" pitchFamily="34" charset="0"/>
          </a:endParaRPr>
        </a:p>
      </dsp:txBody>
      <dsp:txXfrm>
        <a:off x="6341735" y="2610802"/>
        <a:ext cx="2519535" cy="1740535"/>
      </dsp:txXfrm>
    </dsp:sp>
    <dsp:sp modelId="{BB230150-48D1-40EB-BD7A-E92647A7FE5E}">
      <dsp:nvSpPr>
        <dsp:cNvPr id="0" name=""/>
        <dsp:cNvSpPr/>
      </dsp:nvSpPr>
      <dsp:spPr>
        <a:xfrm>
          <a:off x="7383935" y="1958102"/>
          <a:ext cx="435133" cy="435133"/>
        </a:xfrm>
        <a:prstGeom prst="ellipse">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M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DEF9A1-5BEB-484D-B0C9-AE31F352E79E}" type="datetimeFigureOut">
              <a:rPr lang="en-MN" smtClean="0"/>
              <a:t>06/16/2025</a:t>
            </a:fld>
            <a:endParaRPr lang="en-M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M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M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0F6E12-7A16-154D-B2B0-A9BE8580332E}" type="slidenum">
              <a:rPr lang="en-MN" smtClean="0"/>
              <a:t>‹#›</a:t>
            </a:fld>
            <a:endParaRPr lang="en-MN"/>
          </a:p>
        </p:txBody>
      </p:sp>
    </p:spTree>
    <p:extLst>
      <p:ext uri="{BB962C8B-B14F-4D97-AF65-F5344CB8AC3E}">
        <p14:creationId xmlns:p14="http://schemas.microsoft.com/office/powerpoint/2010/main" val="4227162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7D4E1D-8EFA-81ED-57B5-DC87B204B3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751AFD-DBF7-BB10-31A3-D7DC236822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BE1F49-3E25-131B-3971-C5A3CB89210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C7CF62A-886F-85A4-0011-BF883003ACB4}"/>
              </a:ext>
            </a:extLst>
          </p:cNvPr>
          <p:cNvSpPr>
            <a:spLocks noGrp="1"/>
          </p:cNvSpPr>
          <p:nvPr>
            <p:ph type="sldNum" sz="quarter" idx="10"/>
          </p:nvPr>
        </p:nvSpPr>
        <p:spPr/>
        <p:txBody>
          <a:bodyPr/>
          <a:lstStyle/>
          <a:p>
            <a:fld id="{F7021451-1387-4CA6-816F-3879F97B5CBC}" type="slidenum">
              <a:rPr lang="en-US"/>
              <a:t>24</a:t>
            </a:fld>
            <a:endParaRPr lang="en-US"/>
          </a:p>
        </p:txBody>
      </p:sp>
    </p:spTree>
    <p:extLst>
      <p:ext uri="{BB962C8B-B14F-4D97-AF65-F5344CB8AC3E}">
        <p14:creationId xmlns:p14="http://schemas.microsoft.com/office/powerpoint/2010/main" val="30248988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5557F-1B1A-FB4B-DE47-9C7C8EA37A6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MN"/>
          </a:p>
        </p:txBody>
      </p:sp>
      <p:sp>
        <p:nvSpPr>
          <p:cNvPr id="3" name="Subtitle 2">
            <a:extLst>
              <a:ext uri="{FF2B5EF4-FFF2-40B4-BE49-F238E27FC236}">
                <a16:creationId xmlns:a16="http://schemas.microsoft.com/office/drawing/2014/main" id="{1646A4BF-1B2C-4EF7-64F8-12443A90C9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MN"/>
          </a:p>
        </p:txBody>
      </p:sp>
      <p:sp>
        <p:nvSpPr>
          <p:cNvPr id="4" name="Date Placeholder 3">
            <a:extLst>
              <a:ext uri="{FF2B5EF4-FFF2-40B4-BE49-F238E27FC236}">
                <a16:creationId xmlns:a16="http://schemas.microsoft.com/office/drawing/2014/main" id="{BCAC0126-73AD-5C1F-564A-506BDE74A0AD}"/>
              </a:ext>
            </a:extLst>
          </p:cNvPr>
          <p:cNvSpPr>
            <a:spLocks noGrp="1"/>
          </p:cNvSpPr>
          <p:nvPr>
            <p:ph type="dt" sz="half" idx="10"/>
          </p:nvPr>
        </p:nvSpPr>
        <p:spPr/>
        <p:txBody>
          <a:bodyPr/>
          <a:lstStyle/>
          <a:p>
            <a:fld id="{B901EB0A-D276-0D4F-AF82-D09C4F17EE81}" type="datetimeFigureOut">
              <a:rPr lang="en-MN" smtClean="0"/>
              <a:t>06/16/2025</a:t>
            </a:fld>
            <a:endParaRPr lang="en-MN"/>
          </a:p>
        </p:txBody>
      </p:sp>
      <p:sp>
        <p:nvSpPr>
          <p:cNvPr id="5" name="Footer Placeholder 4">
            <a:extLst>
              <a:ext uri="{FF2B5EF4-FFF2-40B4-BE49-F238E27FC236}">
                <a16:creationId xmlns:a16="http://schemas.microsoft.com/office/drawing/2014/main" id="{6F565884-75BD-211D-EDEE-8E631545A97D}"/>
              </a:ext>
            </a:extLst>
          </p:cNvPr>
          <p:cNvSpPr>
            <a:spLocks noGrp="1"/>
          </p:cNvSpPr>
          <p:nvPr>
            <p:ph type="ftr" sz="quarter" idx="11"/>
          </p:nvPr>
        </p:nvSpPr>
        <p:spPr/>
        <p:txBody>
          <a:bodyPr/>
          <a:lstStyle/>
          <a:p>
            <a:endParaRPr lang="en-MN"/>
          </a:p>
        </p:txBody>
      </p:sp>
      <p:sp>
        <p:nvSpPr>
          <p:cNvPr id="6" name="Slide Number Placeholder 5">
            <a:extLst>
              <a:ext uri="{FF2B5EF4-FFF2-40B4-BE49-F238E27FC236}">
                <a16:creationId xmlns:a16="http://schemas.microsoft.com/office/drawing/2014/main" id="{F2BD36FB-0BEA-2FF3-65B4-F87F765D8D4F}"/>
              </a:ext>
            </a:extLst>
          </p:cNvPr>
          <p:cNvSpPr>
            <a:spLocks noGrp="1"/>
          </p:cNvSpPr>
          <p:nvPr>
            <p:ph type="sldNum" sz="quarter" idx="12"/>
          </p:nvPr>
        </p:nvSpPr>
        <p:spPr/>
        <p:txBody>
          <a:bodyPr/>
          <a:lstStyle/>
          <a:p>
            <a:fld id="{9E2CE10D-BF05-0642-960F-DA64AF550441}" type="slidenum">
              <a:rPr lang="en-MN" smtClean="0"/>
              <a:t>‹#›</a:t>
            </a:fld>
            <a:endParaRPr lang="en-MN"/>
          </a:p>
        </p:txBody>
      </p:sp>
    </p:spTree>
    <p:extLst>
      <p:ext uri="{BB962C8B-B14F-4D97-AF65-F5344CB8AC3E}">
        <p14:creationId xmlns:p14="http://schemas.microsoft.com/office/powerpoint/2010/main" val="2886992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9DCFB-188A-B710-7744-25F338FCE88B}"/>
              </a:ext>
            </a:extLst>
          </p:cNvPr>
          <p:cNvSpPr>
            <a:spLocks noGrp="1"/>
          </p:cNvSpPr>
          <p:nvPr>
            <p:ph type="title"/>
          </p:nvPr>
        </p:nvSpPr>
        <p:spPr/>
        <p:txBody>
          <a:bodyPr/>
          <a:lstStyle/>
          <a:p>
            <a:r>
              <a:rPr lang="en-US"/>
              <a:t>Click to edit Master title style</a:t>
            </a:r>
            <a:endParaRPr lang="en-MN"/>
          </a:p>
        </p:txBody>
      </p:sp>
      <p:sp>
        <p:nvSpPr>
          <p:cNvPr id="3" name="Vertical Text Placeholder 2">
            <a:extLst>
              <a:ext uri="{FF2B5EF4-FFF2-40B4-BE49-F238E27FC236}">
                <a16:creationId xmlns:a16="http://schemas.microsoft.com/office/drawing/2014/main" id="{5A71C638-238C-023B-63AE-5F509B15D7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N"/>
          </a:p>
        </p:txBody>
      </p:sp>
      <p:sp>
        <p:nvSpPr>
          <p:cNvPr id="4" name="Date Placeholder 3">
            <a:extLst>
              <a:ext uri="{FF2B5EF4-FFF2-40B4-BE49-F238E27FC236}">
                <a16:creationId xmlns:a16="http://schemas.microsoft.com/office/drawing/2014/main" id="{A38CB3E9-775F-4160-66DB-C93E2CE042D5}"/>
              </a:ext>
            </a:extLst>
          </p:cNvPr>
          <p:cNvSpPr>
            <a:spLocks noGrp="1"/>
          </p:cNvSpPr>
          <p:nvPr>
            <p:ph type="dt" sz="half" idx="10"/>
          </p:nvPr>
        </p:nvSpPr>
        <p:spPr/>
        <p:txBody>
          <a:bodyPr/>
          <a:lstStyle/>
          <a:p>
            <a:fld id="{B901EB0A-D276-0D4F-AF82-D09C4F17EE81}" type="datetimeFigureOut">
              <a:rPr lang="en-MN" smtClean="0"/>
              <a:t>06/16/2025</a:t>
            </a:fld>
            <a:endParaRPr lang="en-MN"/>
          </a:p>
        </p:txBody>
      </p:sp>
      <p:sp>
        <p:nvSpPr>
          <p:cNvPr id="5" name="Footer Placeholder 4">
            <a:extLst>
              <a:ext uri="{FF2B5EF4-FFF2-40B4-BE49-F238E27FC236}">
                <a16:creationId xmlns:a16="http://schemas.microsoft.com/office/drawing/2014/main" id="{A600547E-08F3-6C2D-F850-C2F097BEB4D6}"/>
              </a:ext>
            </a:extLst>
          </p:cNvPr>
          <p:cNvSpPr>
            <a:spLocks noGrp="1"/>
          </p:cNvSpPr>
          <p:nvPr>
            <p:ph type="ftr" sz="quarter" idx="11"/>
          </p:nvPr>
        </p:nvSpPr>
        <p:spPr/>
        <p:txBody>
          <a:bodyPr/>
          <a:lstStyle/>
          <a:p>
            <a:endParaRPr lang="en-MN"/>
          </a:p>
        </p:txBody>
      </p:sp>
      <p:sp>
        <p:nvSpPr>
          <p:cNvPr id="6" name="Slide Number Placeholder 5">
            <a:extLst>
              <a:ext uri="{FF2B5EF4-FFF2-40B4-BE49-F238E27FC236}">
                <a16:creationId xmlns:a16="http://schemas.microsoft.com/office/drawing/2014/main" id="{5012D708-4812-6571-37F0-837F3E664EF2}"/>
              </a:ext>
            </a:extLst>
          </p:cNvPr>
          <p:cNvSpPr>
            <a:spLocks noGrp="1"/>
          </p:cNvSpPr>
          <p:nvPr>
            <p:ph type="sldNum" sz="quarter" idx="12"/>
          </p:nvPr>
        </p:nvSpPr>
        <p:spPr/>
        <p:txBody>
          <a:bodyPr/>
          <a:lstStyle/>
          <a:p>
            <a:fld id="{9E2CE10D-BF05-0642-960F-DA64AF550441}" type="slidenum">
              <a:rPr lang="en-MN" smtClean="0"/>
              <a:t>‹#›</a:t>
            </a:fld>
            <a:endParaRPr lang="en-MN"/>
          </a:p>
        </p:txBody>
      </p:sp>
    </p:spTree>
    <p:extLst>
      <p:ext uri="{BB962C8B-B14F-4D97-AF65-F5344CB8AC3E}">
        <p14:creationId xmlns:p14="http://schemas.microsoft.com/office/powerpoint/2010/main" val="3742911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DBDBC94-5AB3-3AFD-A3F8-583D3AAD02E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MN"/>
          </a:p>
        </p:txBody>
      </p:sp>
      <p:sp>
        <p:nvSpPr>
          <p:cNvPr id="3" name="Vertical Text Placeholder 2">
            <a:extLst>
              <a:ext uri="{FF2B5EF4-FFF2-40B4-BE49-F238E27FC236}">
                <a16:creationId xmlns:a16="http://schemas.microsoft.com/office/drawing/2014/main" id="{DDF97BBB-D8EA-3C8D-6344-EE7F7DDA4B9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N"/>
          </a:p>
        </p:txBody>
      </p:sp>
      <p:sp>
        <p:nvSpPr>
          <p:cNvPr id="4" name="Date Placeholder 3">
            <a:extLst>
              <a:ext uri="{FF2B5EF4-FFF2-40B4-BE49-F238E27FC236}">
                <a16:creationId xmlns:a16="http://schemas.microsoft.com/office/drawing/2014/main" id="{8C070B18-0654-0321-AA0F-7EE4DEAD40B6}"/>
              </a:ext>
            </a:extLst>
          </p:cNvPr>
          <p:cNvSpPr>
            <a:spLocks noGrp="1"/>
          </p:cNvSpPr>
          <p:nvPr>
            <p:ph type="dt" sz="half" idx="10"/>
          </p:nvPr>
        </p:nvSpPr>
        <p:spPr/>
        <p:txBody>
          <a:bodyPr/>
          <a:lstStyle/>
          <a:p>
            <a:fld id="{B901EB0A-D276-0D4F-AF82-D09C4F17EE81}" type="datetimeFigureOut">
              <a:rPr lang="en-MN" smtClean="0"/>
              <a:t>06/16/2025</a:t>
            </a:fld>
            <a:endParaRPr lang="en-MN"/>
          </a:p>
        </p:txBody>
      </p:sp>
      <p:sp>
        <p:nvSpPr>
          <p:cNvPr id="5" name="Footer Placeholder 4">
            <a:extLst>
              <a:ext uri="{FF2B5EF4-FFF2-40B4-BE49-F238E27FC236}">
                <a16:creationId xmlns:a16="http://schemas.microsoft.com/office/drawing/2014/main" id="{D61C647B-41DF-6FA0-C992-FEF3917BD84A}"/>
              </a:ext>
            </a:extLst>
          </p:cNvPr>
          <p:cNvSpPr>
            <a:spLocks noGrp="1"/>
          </p:cNvSpPr>
          <p:nvPr>
            <p:ph type="ftr" sz="quarter" idx="11"/>
          </p:nvPr>
        </p:nvSpPr>
        <p:spPr/>
        <p:txBody>
          <a:bodyPr/>
          <a:lstStyle/>
          <a:p>
            <a:endParaRPr lang="en-MN"/>
          </a:p>
        </p:txBody>
      </p:sp>
      <p:sp>
        <p:nvSpPr>
          <p:cNvPr id="6" name="Slide Number Placeholder 5">
            <a:extLst>
              <a:ext uri="{FF2B5EF4-FFF2-40B4-BE49-F238E27FC236}">
                <a16:creationId xmlns:a16="http://schemas.microsoft.com/office/drawing/2014/main" id="{D57D5711-443C-9E63-9F83-F2420F229427}"/>
              </a:ext>
            </a:extLst>
          </p:cNvPr>
          <p:cNvSpPr>
            <a:spLocks noGrp="1"/>
          </p:cNvSpPr>
          <p:nvPr>
            <p:ph type="sldNum" sz="quarter" idx="12"/>
          </p:nvPr>
        </p:nvSpPr>
        <p:spPr/>
        <p:txBody>
          <a:bodyPr/>
          <a:lstStyle/>
          <a:p>
            <a:fld id="{9E2CE10D-BF05-0642-960F-DA64AF550441}" type="slidenum">
              <a:rPr lang="en-MN" smtClean="0"/>
              <a:t>‹#›</a:t>
            </a:fld>
            <a:endParaRPr lang="en-MN"/>
          </a:p>
        </p:txBody>
      </p:sp>
    </p:spTree>
    <p:extLst>
      <p:ext uri="{BB962C8B-B14F-4D97-AF65-F5344CB8AC3E}">
        <p14:creationId xmlns:p14="http://schemas.microsoft.com/office/powerpoint/2010/main" val="1436001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8398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A8AF1-C7A4-EFDE-9172-153ABEECD35E}"/>
              </a:ext>
            </a:extLst>
          </p:cNvPr>
          <p:cNvSpPr>
            <a:spLocks noGrp="1"/>
          </p:cNvSpPr>
          <p:nvPr>
            <p:ph type="title"/>
          </p:nvPr>
        </p:nvSpPr>
        <p:spPr/>
        <p:txBody>
          <a:bodyPr/>
          <a:lstStyle/>
          <a:p>
            <a:r>
              <a:rPr lang="en-US"/>
              <a:t>Click to edit Master title style</a:t>
            </a:r>
            <a:endParaRPr lang="en-MN"/>
          </a:p>
        </p:txBody>
      </p:sp>
      <p:sp>
        <p:nvSpPr>
          <p:cNvPr id="3" name="Content Placeholder 2">
            <a:extLst>
              <a:ext uri="{FF2B5EF4-FFF2-40B4-BE49-F238E27FC236}">
                <a16:creationId xmlns:a16="http://schemas.microsoft.com/office/drawing/2014/main" id="{1BDC38DD-41D0-0FE4-D7DE-63F5979DCF1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N"/>
          </a:p>
        </p:txBody>
      </p:sp>
      <p:sp>
        <p:nvSpPr>
          <p:cNvPr id="4" name="Date Placeholder 3">
            <a:extLst>
              <a:ext uri="{FF2B5EF4-FFF2-40B4-BE49-F238E27FC236}">
                <a16:creationId xmlns:a16="http://schemas.microsoft.com/office/drawing/2014/main" id="{5AA0CF32-26BC-3DBB-32CF-7B4449620C48}"/>
              </a:ext>
            </a:extLst>
          </p:cNvPr>
          <p:cNvSpPr>
            <a:spLocks noGrp="1"/>
          </p:cNvSpPr>
          <p:nvPr>
            <p:ph type="dt" sz="half" idx="10"/>
          </p:nvPr>
        </p:nvSpPr>
        <p:spPr/>
        <p:txBody>
          <a:bodyPr/>
          <a:lstStyle/>
          <a:p>
            <a:fld id="{B901EB0A-D276-0D4F-AF82-D09C4F17EE81}" type="datetimeFigureOut">
              <a:rPr lang="en-MN" smtClean="0"/>
              <a:t>06/16/2025</a:t>
            </a:fld>
            <a:endParaRPr lang="en-MN"/>
          </a:p>
        </p:txBody>
      </p:sp>
      <p:sp>
        <p:nvSpPr>
          <p:cNvPr id="5" name="Footer Placeholder 4">
            <a:extLst>
              <a:ext uri="{FF2B5EF4-FFF2-40B4-BE49-F238E27FC236}">
                <a16:creationId xmlns:a16="http://schemas.microsoft.com/office/drawing/2014/main" id="{5844F338-2DBA-7F1D-78F3-45448BB8C508}"/>
              </a:ext>
            </a:extLst>
          </p:cNvPr>
          <p:cNvSpPr>
            <a:spLocks noGrp="1"/>
          </p:cNvSpPr>
          <p:nvPr>
            <p:ph type="ftr" sz="quarter" idx="11"/>
          </p:nvPr>
        </p:nvSpPr>
        <p:spPr/>
        <p:txBody>
          <a:bodyPr/>
          <a:lstStyle/>
          <a:p>
            <a:endParaRPr lang="en-MN"/>
          </a:p>
        </p:txBody>
      </p:sp>
      <p:sp>
        <p:nvSpPr>
          <p:cNvPr id="6" name="Slide Number Placeholder 5">
            <a:extLst>
              <a:ext uri="{FF2B5EF4-FFF2-40B4-BE49-F238E27FC236}">
                <a16:creationId xmlns:a16="http://schemas.microsoft.com/office/drawing/2014/main" id="{63615463-9608-3B80-3A4B-FD2B2DE9309F}"/>
              </a:ext>
            </a:extLst>
          </p:cNvPr>
          <p:cNvSpPr>
            <a:spLocks noGrp="1"/>
          </p:cNvSpPr>
          <p:nvPr>
            <p:ph type="sldNum" sz="quarter" idx="12"/>
          </p:nvPr>
        </p:nvSpPr>
        <p:spPr/>
        <p:txBody>
          <a:bodyPr/>
          <a:lstStyle/>
          <a:p>
            <a:fld id="{9E2CE10D-BF05-0642-960F-DA64AF550441}" type="slidenum">
              <a:rPr lang="en-MN" smtClean="0"/>
              <a:t>‹#›</a:t>
            </a:fld>
            <a:endParaRPr lang="en-MN"/>
          </a:p>
        </p:txBody>
      </p:sp>
    </p:spTree>
    <p:extLst>
      <p:ext uri="{BB962C8B-B14F-4D97-AF65-F5344CB8AC3E}">
        <p14:creationId xmlns:p14="http://schemas.microsoft.com/office/powerpoint/2010/main" val="4292851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46E03-7857-D2EE-5A07-00E2A32DCAE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MN"/>
          </a:p>
        </p:txBody>
      </p:sp>
      <p:sp>
        <p:nvSpPr>
          <p:cNvPr id="3" name="Text Placeholder 2">
            <a:extLst>
              <a:ext uri="{FF2B5EF4-FFF2-40B4-BE49-F238E27FC236}">
                <a16:creationId xmlns:a16="http://schemas.microsoft.com/office/drawing/2014/main" id="{BE0C1A77-6C03-DB10-3970-2CB2B78CC12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B1C9CCD-C370-6E9B-9F59-FF1F15BEB17E}"/>
              </a:ext>
            </a:extLst>
          </p:cNvPr>
          <p:cNvSpPr>
            <a:spLocks noGrp="1"/>
          </p:cNvSpPr>
          <p:nvPr>
            <p:ph type="dt" sz="half" idx="10"/>
          </p:nvPr>
        </p:nvSpPr>
        <p:spPr/>
        <p:txBody>
          <a:bodyPr/>
          <a:lstStyle/>
          <a:p>
            <a:fld id="{B901EB0A-D276-0D4F-AF82-D09C4F17EE81}" type="datetimeFigureOut">
              <a:rPr lang="en-MN" smtClean="0"/>
              <a:t>06/16/2025</a:t>
            </a:fld>
            <a:endParaRPr lang="en-MN"/>
          </a:p>
        </p:txBody>
      </p:sp>
      <p:sp>
        <p:nvSpPr>
          <p:cNvPr id="5" name="Footer Placeholder 4">
            <a:extLst>
              <a:ext uri="{FF2B5EF4-FFF2-40B4-BE49-F238E27FC236}">
                <a16:creationId xmlns:a16="http://schemas.microsoft.com/office/drawing/2014/main" id="{D8327D67-6AD8-5464-283D-CC9E50B16D10}"/>
              </a:ext>
            </a:extLst>
          </p:cNvPr>
          <p:cNvSpPr>
            <a:spLocks noGrp="1"/>
          </p:cNvSpPr>
          <p:nvPr>
            <p:ph type="ftr" sz="quarter" idx="11"/>
          </p:nvPr>
        </p:nvSpPr>
        <p:spPr/>
        <p:txBody>
          <a:bodyPr/>
          <a:lstStyle/>
          <a:p>
            <a:endParaRPr lang="en-MN"/>
          </a:p>
        </p:txBody>
      </p:sp>
      <p:sp>
        <p:nvSpPr>
          <p:cNvPr id="6" name="Slide Number Placeholder 5">
            <a:extLst>
              <a:ext uri="{FF2B5EF4-FFF2-40B4-BE49-F238E27FC236}">
                <a16:creationId xmlns:a16="http://schemas.microsoft.com/office/drawing/2014/main" id="{D1F96F8F-129C-FDB0-B8A2-CF4C09C76C27}"/>
              </a:ext>
            </a:extLst>
          </p:cNvPr>
          <p:cNvSpPr>
            <a:spLocks noGrp="1"/>
          </p:cNvSpPr>
          <p:nvPr>
            <p:ph type="sldNum" sz="quarter" idx="12"/>
          </p:nvPr>
        </p:nvSpPr>
        <p:spPr/>
        <p:txBody>
          <a:bodyPr/>
          <a:lstStyle/>
          <a:p>
            <a:fld id="{9E2CE10D-BF05-0642-960F-DA64AF550441}" type="slidenum">
              <a:rPr lang="en-MN" smtClean="0"/>
              <a:t>‹#›</a:t>
            </a:fld>
            <a:endParaRPr lang="en-MN"/>
          </a:p>
        </p:txBody>
      </p:sp>
    </p:spTree>
    <p:extLst>
      <p:ext uri="{BB962C8B-B14F-4D97-AF65-F5344CB8AC3E}">
        <p14:creationId xmlns:p14="http://schemas.microsoft.com/office/powerpoint/2010/main" val="1774100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32E32-8B6A-CF51-CEAC-46605B4E0213}"/>
              </a:ext>
            </a:extLst>
          </p:cNvPr>
          <p:cNvSpPr>
            <a:spLocks noGrp="1"/>
          </p:cNvSpPr>
          <p:nvPr>
            <p:ph type="title"/>
          </p:nvPr>
        </p:nvSpPr>
        <p:spPr/>
        <p:txBody>
          <a:bodyPr/>
          <a:lstStyle/>
          <a:p>
            <a:r>
              <a:rPr lang="en-US"/>
              <a:t>Click to edit Master title style</a:t>
            </a:r>
            <a:endParaRPr lang="en-MN"/>
          </a:p>
        </p:txBody>
      </p:sp>
      <p:sp>
        <p:nvSpPr>
          <p:cNvPr id="3" name="Content Placeholder 2">
            <a:extLst>
              <a:ext uri="{FF2B5EF4-FFF2-40B4-BE49-F238E27FC236}">
                <a16:creationId xmlns:a16="http://schemas.microsoft.com/office/drawing/2014/main" id="{F415B7AD-4914-8871-C705-8917D4DF405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N"/>
          </a:p>
        </p:txBody>
      </p:sp>
      <p:sp>
        <p:nvSpPr>
          <p:cNvPr id="4" name="Content Placeholder 3">
            <a:extLst>
              <a:ext uri="{FF2B5EF4-FFF2-40B4-BE49-F238E27FC236}">
                <a16:creationId xmlns:a16="http://schemas.microsoft.com/office/drawing/2014/main" id="{120870E7-2149-51A2-8958-EA2F2BDA4E9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N"/>
          </a:p>
        </p:txBody>
      </p:sp>
      <p:sp>
        <p:nvSpPr>
          <p:cNvPr id="5" name="Date Placeholder 4">
            <a:extLst>
              <a:ext uri="{FF2B5EF4-FFF2-40B4-BE49-F238E27FC236}">
                <a16:creationId xmlns:a16="http://schemas.microsoft.com/office/drawing/2014/main" id="{66A1B62F-F58E-280E-64AE-CF3CD7AD5C30}"/>
              </a:ext>
            </a:extLst>
          </p:cNvPr>
          <p:cNvSpPr>
            <a:spLocks noGrp="1"/>
          </p:cNvSpPr>
          <p:nvPr>
            <p:ph type="dt" sz="half" idx="10"/>
          </p:nvPr>
        </p:nvSpPr>
        <p:spPr/>
        <p:txBody>
          <a:bodyPr/>
          <a:lstStyle/>
          <a:p>
            <a:fld id="{B901EB0A-D276-0D4F-AF82-D09C4F17EE81}" type="datetimeFigureOut">
              <a:rPr lang="en-MN" smtClean="0"/>
              <a:t>06/16/2025</a:t>
            </a:fld>
            <a:endParaRPr lang="en-MN"/>
          </a:p>
        </p:txBody>
      </p:sp>
      <p:sp>
        <p:nvSpPr>
          <p:cNvPr id="6" name="Footer Placeholder 5">
            <a:extLst>
              <a:ext uri="{FF2B5EF4-FFF2-40B4-BE49-F238E27FC236}">
                <a16:creationId xmlns:a16="http://schemas.microsoft.com/office/drawing/2014/main" id="{248B5FF9-E4C6-909B-2094-3BFB2D3FC1EF}"/>
              </a:ext>
            </a:extLst>
          </p:cNvPr>
          <p:cNvSpPr>
            <a:spLocks noGrp="1"/>
          </p:cNvSpPr>
          <p:nvPr>
            <p:ph type="ftr" sz="quarter" idx="11"/>
          </p:nvPr>
        </p:nvSpPr>
        <p:spPr/>
        <p:txBody>
          <a:bodyPr/>
          <a:lstStyle/>
          <a:p>
            <a:endParaRPr lang="en-MN"/>
          </a:p>
        </p:txBody>
      </p:sp>
      <p:sp>
        <p:nvSpPr>
          <p:cNvPr id="7" name="Slide Number Placeholder 6">
            <a:extLst>
              <a:ext uri="{FF2B5EF4-FFF2-40B4-BE49-F238E27FC236}">
                <a16:creationId xmlns:a16="http://schemas.microsoft.com/office/drawing/2014/main" id="{DC151A75-1FD4-FF27-45C1-076EB5760717}"/>
              </a:ext>
            </a:extLst>
          </p:cNvPr>
          <p:cNvSpPr>
            <a:spLocks noGrp="1"/>
          </p:cNvSpPr>
          <p:nvPr>
            <p:ph type="sldNum" sz="quarter" idx="12"/>
          </p:nvPr>
        </p:nvSpPr>
        <p:spPr/>
        <p:txBody>
          <a:bodyPr/>
          <a:lstStyle/>
          <a:p>
            <a:fld id="{9E2CE10D-BF05-0642-960F-DA64AF550441}" type="slidenum">
              <a:rPr lang="en-MN" smtClean="0"/>
              <a:t>‹#›</a:t>
            </a:fld>
            <a:endParaRPr lang="en-MN"/>
          </a:p>
        </p:txBody>
      </p:sp>
    </p:spTree>
    <p:extLst>
      <p:ext uri="{BB962C8B-B14F-4D97-AF65-F5344CB8AC3E}">
        <p14:creationId xmlns:p14="http://schemas.microsoft.com/office/powerpoint/2010/main" val="1564674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4F6E2-524F-692E-739B-7615D436D927}"/>
              </a:ext>
            </a:extLst>
          </p:cNvPr>
          <p:cNvSpPr>
            <a:spLocks noGrp="1"/>
          </p:cNvSpPr>
          <p:nvPr>
            <p:ph type="title"/>
          </p:nvPr>
        </p:nvSpPr>
        <p:spPr>
          <a:xfrm>
            <a:off x="839788" y="365125"/>
            <a:ext cx="10515600" cy="1325563"/>
          </a:xfrm>
        </p:spPr>
        <p:txBody>
          <a:bodyPr/>
          <a:lstStyle/>
          <a:p>
            <a:r>
              <a:rPr lang="en-US"/>
              <a:t>Click to edit Master title style</a:t>
            </a:r>
            <a:endParaRPr lang="en-MN"/>
          </a:p>
        </p:txBody>
      </p:sp>
      <p:sp>
        <p:nvSpPr>
          <p:cNvPr id="3" name="Text Placeholder 2">
            <a:extLst>
              <a:ext uri="{FF2B5EF4-FFF2-40B4-BE49-F238E27FC236}">
                <a16:creationId xmlns:a16="http://schemas.microsoft.com/office/drawing/2014/main" id="{26F652A1-D1CE-7685-666A-01F6998215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93433C-56A9-760F-EA38-2C056271B6B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N"/>
          </a:p>
        </p:txBody>
      </p:sp>
      <p:sp>
        <p:nvSpPr>
          <p:cNvPr id="5" name="Text Placeholder 4">
            <a:extLst>
              <a:ext uri="{FF2B5EF4-FFF2-40B4-BE49-F238E27FC236}">
                <a16:creationId xmlns:a16="http://schemas.microsoft.com/office/drawing/2014/main" id="{5DAC8E64-83F8-856A-B932-19AFA61F4A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D27C12D-A371-6C6A-FDCA-AF5FC3BD5F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N"/>
          </a:p>
        </p:txBody>
      </p:sp>
      <p:sp>
        <p:nvSpPr>
          <p:cNvPr id="7" name="Date Placeholder 6">
            <a:extLst>
              <a:ext uri="{FF2B5EF4-FFF2-40B4-BE49-F238E27FC236}">
                <a16:creationId xmlns:a16="http://schemas.microsoft.com/office/drawing/2014/main" id="{B9EBB42B-6DB0-CFCA-1186-02116531C0EC}"/>
              </a:ext>
            </a:extLst>
          </p:cNvPr>
          <p:cNvSpPr>
            <a:spLocks noGrp="1"/>
          </p:cNvSpPr>
          <p:nvPr>
            <p:ph type="dt" sz="half" idx="10"/>
          </p:nvPr>
        </p:nvSpPr>
        <p:spPr/>
        <p:txBody>
          <a:bodyPr/>
          <a:lstStyle/>
          <a:p>
            <a:fld id="{B901EB0A-D276-0D4F-AF82-D09C4F17EE81}" type="datetimeFigureOut">
              <a:rPr lang="en-MN" smtClean="0"/>
              <a:t>06/16/2025</a:t>
            </a:fld>
            <a:endParaRPr lang="en-MN"/>
          </a:p>
        </p:txBody>
      </p:sp>
      <p:sp>
        <p:nvSpPr>
          <p:cNvPr id="8" name="Footer Placeholder 7">
            <a:extLst>
              <a:ext uri="{FF2B5EF4-FFF2-40B4-BE49-F238E27FC236}">
                <a16:creationId xmlns:a16="http://schemas.microsoft.com/office/drawing/2014/main" id="{A7E886C6-9DC8-8D3C-B85D-C7A0E11458D0}"/>
              </a:ext>
            </a:extLst>
          </p:cNvPr>
          <p:cNvSpPr>
            <a:spLocks noGrp="1"/>
          </p:cNvSpPr>
          <p:nvPr>
            <p:ph type="ftr" sz="quarter" idx="11"/>
          </p:nvPr>
        </p:nvSpPr>
        <p:spPr/>
        <p:txBody>
          <a:bodyPr/>
          <a:lstStyle/>
          <a:p>
            <a:endParaRPr lang="en-MN"/>
          </a:p>
        </p:txBody>
      </p:sp>
      <p:sp>
        <p:nvSpPr>
          <p:cNvPr id="9" name="Slide Number Placeholder 8">
            <a:extLst>
              <a:ext uri="{FF2B5EF4-FFF2-40B4-BE49-F238E27FC236}">
                <a16:creationId xmlns:a16="http://schemas.microsoft.com/office/drawing/2014/main" id="{885CFDC8-A0F5-7DA1-0F9B-1EF70DF22DCB}"/>
              </a:ext>
            </a:extLst>
          </p:cNvPr>
          <p:cNvSpPr>
            <a:spLocks noGrp="1"/>
          </p:cNvSpPr>
          <p:nvPr>
            <p:ph type="sldNum" sz="quarter" idx="12"/>
          </p:nvPr>
        </p:nvSpPr>
        <p:spPr/>
        <p:txBody>
          <a:bodyPr/>
          <a:lstStyle/>
          <a:p>
            <a:fld id="{9E2CE10D-BF05-0642-960F-DA64AF550441}" type="slidenum">
              <a:rPr lang="en-MN" smtClean="0"/>
              <a:t>‹#›</a:t>
            </a:fld>
            <a:endParaRPr lang="en-MN"/>
          </a:p>
        </p:txBody>
      </p:sp>
    </p:spTree>
    <p:extLst>
      <p:ext uri="{BB962C8B-B14F-4D97-AF65-F5344CB8AC3E}">
        <p14:creationId xmlns:p14="http://schemas.microsoft.com/office/powerpoint/2010/main" val="2276932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31294-A55C-C745-1716-72CF2325032F}"/>
              </a:ext>
            </a:extLst>
          </p:cNvPr>
          <p:cNvSpPr>
            <a:spLocks noGrp="1"/>
          </p:cNvSpPr>
          <p:nvPr>
            <p:ph type="title"/>
          </p:nvPr>
        </p:nvSpPr>
        <p:spPr/>
        <p:txBody>
          <a:bodyPr/>
          <a:lstStyle/>
          <a:p>
            <a:r>
              <a:rPr lang="en-US"/>
              <a:t>Click to edit Master title style</a:t>
            </a:r>
            <a:endParaRPr lang="en-MN"/>
          </a:p>
        </p:txBody>
      </p:sp>
      <p:sp>
        <p:nvSpPr>
          <p:cNvPr id="3" name="Date Placeholder 2">
            <a:extLst>
              <a:ext uri="{FF2B5EF4-FFF2-40B4-BE49-F238E27FC236}">
                <a16:creationId xmlns:a16="http://schemas.microsoft.com/office/drawing/2014/main" id="{C4EC6EA9-DF19-639C-CB8C-6658865E8F5C}"/>
              </a:ext>
            </a:extLst>
          </p:cNvPr>
          <p:cNvSpPr>
            <a:spLocks noGrp="1"/>
          </p:cNvSpPr>
          <p:nvPr>
            <p:ph type="dt" sz="half" idx="10"/>
          </p:nvPr>
        </p:nvSpPr>
        <p:spPr/>
        <p:txBody>
          <a:bodyPr/>
          <a:lstStyle/>
          <a:p>
            <a:fld id="{B901EB0A-D276-0D4F-AF82-D09C4F17EE81}" type="datetimeFigureOut">
              <a:rPr lang="en-MN" smtClean="0"/>
              <a:t>06/16/2025</a:t>
            </a:fld>
            <a:endParaRPr lang="en-MN"/>
          </a:p>
        </p:txBody>
      </p:sp>
      <p:sp>
        <p:nvSpPr>
          <p:cNvPr id="4" name="Footer Placeholder 3">
            <a:extLst>
              <a:ext uri="{FF2B5EF4-FFF2-40B4-BE49-F238E27FC236}">
                <a16:creationId xmlns:a16="http://schemas.microsoft.com/office/drawing/2014/main" id="{34943EB7-87BF-04F0-A353-A47503B610C6}"/>
              </a:ext>
            </a:extLst>
          </p:cNvPr>
          <p:cNvSpPr>
            <a:spLocks noGrp="1"/>
          </p:cNvSpPr>
          <p:nvPr>
            <p:ph type="ftr" sz="quarter" idx="11"/>
          </p:nvPr>
        </p:nvSpPr>
        <p:spPr/>
        <p:txBody>
          <a:bodyPr/>
          <a:lstStyle/>
          <a:p>
            <a:endParaRPr lang="en-MN"/>
          </a:p>
        </p:txBody>
      </p:sp>
      <p:sp>
        <p:nvSpPr>
          <p:cNvPr id="5" name="Slide Number Placeholder 4">
            <a:extLst>
              <a:ext uri="{FF2B5EF4-FFF2-40B4-BE49-F238E27FC236}">
                <a16:creationId xmlns:a16="http://schemas.microsoft.com/office/drawing/2014/main" id="{F5EF90CA-E0C2-F242-6C16-FAF8AC8CFA98}"/>
              </a:ext>
            </a:extLst>
          </p:cNvPr>
          <p:cNvSpPr>
            <a:spLocks noGrp="1"/>
          </p:cNvSpPr>
          <p:nvPr>
            <p:ph type="sldNum" sz="quarter" idx="12"/>
          </p:nvPr>
        </p:nvSpPr>
        <p:spPr/>
        <p:txBody>
          <a:bodyPr/>
          <a:lstStyle/>
          <a:p>
            <a:fld id="{9E2CE10D-BF05-0642-960F-DA64AF550441}" type="slidenum">
              <a:rPr lang="en-MN" smtClean="0"/>
              <a:t>‹#›</a:t>
            </a:fld>
            <a:endParaRPr lang="en-MN"/>
          </a:p>
        </p:txBody>
      </p:sp>
    </p:spTree>
    <p:extLst>
      <p:ext uri="{BB962C8B-B14F-4D97-AF65-F5344CB8AC3E}">
        <p14:creationId xmlns:p14="http://schemas.microsoft.com/office/powerpoint/2010/main" val="3166274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C3C35D-D6DC-769B-1947-ECCB49B85B39}"/>
              </a:ext>
            </a:extLst>
          </p:cNvPr>
          <p:cNvSpPr>
            <a:spLocks noGrp="1"/>
          </p:cNvSpPr>
          <p:nvPr>
            <p:ph type="dt" sz="half" idx="10"/>
          </p:nvPr>
        </p:nvSpPr>
        <p:spPr/>
        <p:txBody>
          <a:bodyPr/>
          <a:lstStyle/>
          <a:p>
            <a:fld id="{B901EB0A-D276-0D4F-AF82-D09C4F17EE81}" type="datetimeFigureOut">
              <a:rPr lang="en-MN" smtClean="0"/>
              <a:t>06/16/2025</a:t>
            </a:fld>
            <a:endParaRPr lang="en-MN"/>
          </a:p>
        </p:txBody>
      </p:sp>
      <p:sp>
        <p:nvSpPr>
          <p:cNvPr id="3" name="Footer Placeholder 2">
            <a:extLst>
              <a:ext uri="{FF2B5EF4-FFF2-40B4-BE49-F238E27FC236}">
                <a16:creationId xmlns:a16="http://schemas.microsoft.com/office/drawing/2014/main" id="{25C69CEB-153C-C873-DB0F-8D67DC2C1B41}"/>
              </a:ext>
            </a:extLst>
          </p:cNvPr>
          <p:cNvSpPr>
            <a:spLocks noGrp="1"/>
          </p:cNvSpPr>
          <p:nvPr>
            <p:ph type="ftr" sz="quarter" idx="11"/>
          </p:nvPr>
        </p:nvSpPr>
        <p:spPr/>
        <p:txBody>
          <a:bodyPr/>
          <a:lstStyle/>
          <a:p>
            <a:endParaRPr lang="en-MN"/>
          </a:p>
        </p:txBody>
      </p:sp>
      <p:sp>
        <p:nvSpPr>
          <p:cNvPr id="4" name="Slide Number Placeholder 3">
            <a:extLst>
              <a:ext uri="{FF2B5EF4-FFF2-40B4-BE49-F238E27FC236}">
                <a16:creationId xmlns:a16="http://schemas.microsoft.com/office/drawing/2014/main" id="{828FF9FD-078C-7BD5-5034-595690BE9BD1}"/>
              </a:ext>
            </a:extLst>
          </p:cNvPr>
          <p:cNvSpPr>
            <a:spLocks noGrp="1"/>
          </p:cNvSpPr>
          <p:nvPr>
            <p:ph type="sldNum" sz="quarter" idx="12"/>
          </p:nvPr>
        </p:nvSpPr>
        <p:spPr/>
        <p:txBody>
          <a:bodyPr/>
          <a:lstStyle/>
          <a:p>
            <a:fld id="{9E2CE10D-BF05-0642-960F-DA64AF550441}" type="slidenum">
              <a:rPr lang="en-MN" smtClean="0"/>
              <a:t>‹#›</a:t>
            </a:fld>
            <a:endParaRPr lang="en-MN"/>
          </a:p>
        </p:txBody>
      </p:sp>
    </p:spTree>
    <p:extLst>
      <p:ext uri="{BB962C8B-B14F-4D97-AF65-F5344CB8AC3E}">
        <p14:creationId xmlns:p14="http://schemas.microsoft.com/office/powerpoint/2010/main" val="3111680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20A94-4CA3-E625-F778-B2B697AA5C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N"/>
          </a:p>
        </p:txBody>
      </p:sp>
      <p:sp>
        <p:nvSpPr>
          <p:cNvPr id="3" name="Content Placeholder 2">
            <a:extLst>
              <a:ext uri="{FF2B5EF4-FFF2-40B4-BE49-F238E27FC236}">
                <a16:creationId xmlns:a16="http://schemas.microsoft.com/office/drawing/2014/main" id="{49C7E36D-C458-62C0-AF53-82760B66CF0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N"/>
          </a:p>
        </p:txBody>
      </p:sp>
      <p:sp>
        <p:nvSpPr>
          <p:cNvPr id="4" name="Text Placeholder 3">
            <a:extLst>
              <a:ext uri="{FF2B5EF4-FFF2-40B4-BE49-F238E27FC236}">
                <a16:creationId xmlns:a16="http://schemas.microsoft.com/office/drawing/2014/main" id="{6DF269F0-4E95-4F8F-0BC7-C9D5693867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192375-A375-5203-A235-ABCD14CEC987}"/>
              </a:ext>
            </a:extLst>
          </p:cNvPr>
          <p:cNvSpPr>
            <a:spLocks noGrp="1"/>
          </p:cNvSpPr>
          <p:nvPr>
            <p:ph type="dt" sz="half" idx="10"/>
          </p:nvPr>
        </p:nvSpPr>
        <p:spPr/>
        <p:txBody>
          <a:bodyPr/>
          <a:lstStyle/>
          <a:p>
            <a:fld id="{B901EB0A-D276-0D4F-AF82-D09C4F17EE81}" type="datetimeFigureOut">
              <a:rPr lang="en-MN" smtClean="0"/>
              <a:t>06/16/2025</a:t>
            </a:fld>
            <a:endParaRPr lang="en-MN"/>
          </a:p>
        </p:txBody>
      </p:sp>
      <p:sp>
        <p:nvSpPr>
          <p:cNvPr id="6" name="Footer Placeholder 5">
            <a:extLst>
              <a:ext uri="{FF2B5EF4-FFF2-40B4-BE49-F238E27FC236}">
                <a16:creationId xmlns:a16="http://schemas.microsoft.com/office/drawing/2014/main" id="{2CD2FC22-933D-4A45-C019-7E6008104676}"/>
              </a:ext>
            </a:extLst>
          </p:cNvPr>
          <p:cNvSpPr>
            <a:spLocks noGrp="1"/>
          </p:cNvSpPr>
          <p:nvPr>
            <p:ph type="ftr" sz="quarter" idx="11"/>
          </p:nvPr>
        </p:nvSpPr>
        <p:spPr/>
        <p:txBody>
          <a:bodyPr/>
          <a:lstStyle/>
          <a:p>
            <a:endParaRPr lang="en-MN"/>
          </a:p>
        </p:txBody>
      </p:sp>
      <p:sp>
        <p:nvSpPr>
          <p:cNvPr id="7" name="Slide Number Placeholder 6">
            <a:extLst>
              <a:ext uri="{FF2B5EF4-FFF2-40B4-BE49-F238E27FC236}">
                <a16:creationId xmlns:a16="http://schemas.microsoft.com/office/drawing/2014/main" id="{AEB968DF-0DC5-AD7E-3655-FD6151FB271D}"/>
              </a:ext>
            </a:extLst>
          </p:cNvPr>
          <p:cNvSpPr>
            <a:spLocks noGrp="1"/>
          </p:cNvSpPr>
          <p:nvPr>
            <p:ph type="sldNum" sz="quarter" idx="12"/>
          </p:nvPr>
        </p:nvSpPr>
        <p:spPr/>
        <p:txBody>
          <a:bodyPr/>
          <a:lstStyle/>
          <a:p>
            <a:fld id="{9E2CE10D-BF05-0642-960F-DA64AF550441}" type="slidenum">
              <a:rPr lang="en-MN" smtClean="0"/>
              <a:t>‹#›</a:t>
            </a:fld>
            <a:endParaRPr lang="en-MN"/>
          </a:p>
        </p:txBody>
      </p:sp>
    </p:spTree>
    <p:extLst>
      <p:ext uri="{BB962C8B-B14F-4D97-AF65-F5344CB8AC3E}">
        <p14:creationId xmlns:p14="http://schemas.microsoft.com/office/powerpoint/2010/main" val="4102632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1B038-1711-0230-F2C3-C6982C9428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N"/>
          </a:p>
        </p:txBody>
      </p:sp>
      <p:sp>
        <p:nvSpPr>
          <p:cNvPr id="3" name="Picture Placeholder 2">
            <a:extLst>
              <a:ext uri="{FF2B5EF4-FFF2-40B4-BE49-F238E27FC236}">
                <a16:creationId xmlns:a16="http://schemas.microsoft.com/office/drawing/2014/main" id="{1BA7EA07-1942-42B2-B70A-75CEF22166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MN"/>
          </a:p>
        </p:txBody>
      </p:sp>
      <p:sp>
        <p:nvSpPr>
          <p:cNvPr id="4" name="Text Placeholder 3">
            <a:extLst>
              <a:ext uri="{FF2B5EF4-FFF2-40B4-BE49-F238E27FC236}">
                <a16:creationId xmlns:a16="http://schemas.microsoft.com/office/drawing/2014/main" id="{83D564A6-723F-50DE-500C-567690BC35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290308-D8B4-7455-ACCF-A788C04941A4}"/>
              </a:ext>
            </a:extLst>
          </p:cNvPr>
          <p:cNvSpPr>
            <a:spLocks noGrp="1"/>
          </p:cNvSpPr>
          <p:nvPr>
            <p:ph type="dt" sz="half" idx="10"/>
          </p:nvPr>
        </p:nvSpPr>
        <p:spPr/>
        <p:txBody>
          <a:bodyPr/>
          <a:lstStyle/>
          <a:p>
            <a:fld id="{B901EB0A-D276-0D4F-AF82-D09C4F17EE81}" type="datetimeFigureOut">
              <a:rPr lang="en-MN" smtClean="0"/>
              <a:t>06/16/2025</a:t>
            </a:fld>
            <a:endParaRPr lang="en-MN"/>
          </a:p>
        </p:txBody>
      </p:sp>
      <p:sp>
        <p:nvSpPr>
          <p:cNvPr id="6" name="Footer Placeholder 5">
            <a:extLst>
              <a:ext uri="{FF2B5EF4-FFF2-40B4-BE49-F238E27FC236}">
                <a16:creationId xmlns:a16="http://schemas.microsoft.com/office/drawing/2014/main" id="{D36A1FCA-4EB7-3F0F-9DFF-E600585660DB}"/>
              </a:ext>
            </a:extLst>
          </p:cNvPr>
          <p:cNvSpPr>
            <a:spLocks noGrp="1"/>
          </p:cNvSpPr>
          <p:nvPr>
            <p:ph type="ftr" sz="quarter" idx="11"/>
          </p:nvPr>
        </p:nvSpPr>
        <p:spPr/>
        <p:txBody>
          <a:bodyPr/>
          <a:lstStyle/>
          <a:p>
            <a:endParaRPr lang="en-MN"/>
          </a:p>
        </p:txBody>
      </p:sp>
      <p:sp>
        <p:nvSpPr>
          <p:cNvPr id="7" name="Slide Number Placeholder 6">
            <a:extLst>
              <a:ext uri="{FF2B5EF4-FFF2-40B4-BE49-F238E27FC236}">
                <a16:creationId xmlns:a16="http://schemas.microsoft.com/office/drawing/2014/main" id="{C03EB885-1F6B-9507-D8B1-01F7D60BC90A}"/>
              </a:ext>
            </a:extLst>
          </p:cNvPr>
          <p:cNvSpPr>
            <a:spLocks noGrp="1"/>
          </p:cNvSpPr>
          <p:nvPr>
            <p:ph type="sldNum" sz="quarter" idx="12"/>
          </p:nvPr>
        </p:nvSpPr>
        <p:spPr/>
        <p:txBody>
          <a:bodyPr/>
          <a:lstStyle/>
          <a:p>
            <a:fld id="{9E2CE10D-BF05-0642-960F-DA64AF550441}" type="slidenum">
              <a:rPr lang="en-MN" smtClean="0"/>
              <a:t>‹#›</a:t>
            </a:fld>
            <a:endParaRPr lang="en-MN"/>
          </a:p>
        </p:txBody>
      </p:sp>
    </p:spTree>
    <p:extLst>
      <p:ext uri="{BB962C8B-B14F-4D97-AF65-F5344CB8AC3E}">
        <p14:creationId xmlns:p14="http://schemas.microsoft.com/office/powerpoint/2010/main" val="2921756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FC52BB-C434-3686-A4A2-25053BAF19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MN"/>
          </a:p>
        </p:txBody>
      </p:sp>
      <p:sp>
        <p:nvSpPr>
          <p:cNvPr id="3" name="Text Placeholder 2">
            <a:extLst>
              <a:ext uri="{FF2B5EF4-FFF2-40B4-BE49-F238E27FC236}">
                <a16:creationId xmlns:a16="http://schemas.microsoft.com/office/drawing/2014/main" id="{1B6FF27B-4B41-564C-A458-4675F0F858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N"/>
          </a:p>
        </p:txBody>
      </p:sp>
      <p:sp>
        <p:nvSpPr>
          <p:cNvPr id="4" name="Date Placeholder 3">
            <a:extLst>
              <a:ext uri="{FF2B5EF4-FFF2-40B4-BE49-F238E27FC236}">
                <a16:creationId xmlns:a16="http://schemas.microsoft.com/office/drawing/2014/main" id="{340D590B-8B3A-CA7F-9FD5-059BBB95D8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01EB0A-D276-0D4F-AF82-D09C4F17EE81}" type="datetimeFigureOut">
              <a:rPr lang="en-MN" smtClean="0"/>
              <a:t>06/16/2025</a:t>
            </a:fld>
            <a:endParaRPr lang="en-MN"/>
          </a:p>
        </p:txBody>
      </p:sp>
      <p:sp>
        <p:nvSpPr>
          <p:cNvPr id="5" name="Footer Placeholder 4">
            <a:extLst>
              <a:ext uri="{FF2B5EF4-FFF2-40B4-BE49-F238E27FC236}">
                <a16:creationId xmlns:a16="http://schemas.microsoft.com/office/drawing/2014/main" id="{0D7A6428-7E23-BCB6-AAC5-5EA5429CB5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MN"/>
          </a:p>
        </p:txBody>
      </p:sp>
      <p:sp>
        <p:nvSpPr>
          <p:cNvPr id="6" name="Slide Number Placeholder 5">
            <a:extLst>
              <a:ext uri="{FF2B5EF4-FFF2-40B4-BE49-F238E27FC236}">
                <a16:creationId xmlns:a16="http://schemas.microsoft.com/office/drawing/2014/main" id="{E3E2229E-C613-4F6D-2E2E-B2DBB3B387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2CE10D-BF05-0642-960F-DA64AF550441}" type="slidenum">
              <a:rPr lang="en-MN" smtClean="0"/>
              <a:t>‹#›</a:t>
            </a:fld>
            <a:endParaRPr lang="en-MN"/>
          </a:p>
        </p:txBody>
      </p:sp>
    </p:spTree>
    <p:extLst>
      <p:ext uri="{BB962C8B-B14F-4D97-AF65-F5344CB8AC3E}">
        <p14:creationId xmlns:p14="http://schemas.microsoft.com/office/powerpoint/2010/main" val="36826404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M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jpeg"/><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eg"/><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hyperlink" Target="http://www.live.shuukh.mn/" TargetMode="External"/><Relationship Id="rId2" Type="http://schemas.openxmlformats.org/officeDocument/2006/relationships/image" Target="../media/image2.jpeg"/><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jpeg"/><Relationship Id="rId1" Type="http://schemas.openxmlformats.org/officeDocument/2006/relationships/slideLayout" Target="../slideLayouts/slideLayout12.xml"/><Relationship Id="rId6" Type="http://schemas.openxmlformats.org/officeDocument/2006/relationships/image" Target="../media/image24.jpe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jpeg"/><Relationship Id="rId1" Type="http://schemas.openxmlformats.org/officeDocument/2006/relationships/slideLayout" Target="../slideLayouts/slideLayout1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e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1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eg"/><Relationship Id="rId1" Type="http://schemas.openxmlformats.org/officeDocument/2006/relationships/slideLayout" Target="../slideLayouts/slideLayout12.xml"/><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eg"/><Relationship Id="rId1" Type="http://schemas.openxmlformats.org/officeDocument/2006/relationships/slideLayout" Target="../slideLayouts/slideLayout12.xml"/><Relationship Id="rId5" Type="http://schemas.openxmlformats.org/officeDocument/2006/relationships/chart" Target="../charts/chart3.xml"/><Relationship Id="rId4" Type="http://schemas.openxmlformats.org/officeDocument/2006/relationships/chart" Target="../charts/chart2.xml"/></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jpeg"/><Relationship Id="rId1" Type="http://schemas.openxmlformats.org/officeDocument/2006/relationships/slideLayout" Target="../slideLayouts/slideLayout12.xml"/><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2.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8" Type="http://schemas.openxmlformats.org/officeDocument/2006/relationships/hyperlink" Target="http://www.e-justice.mn/" TargetMode="External"/><Relationship Id="rId3" Type="http://schemas.openxmlformats.org/officeDocument/2006/relationships/image" Target="../media/image6.png"/><Relationship Id="rId7" Type="http://schemas.openxmlformats.org/officeDocument/2006/relationships/hyperlink" Target="http://www.live.shuukh.mn/" TargetMode="External"/><Relationship Id="rId2" Type="http://schemas.openxmlformats.org/officeDocument/2006/relationships/image" Target="../media/image2.jpeg"/><Relationship Id="rId1" Type="http://schemas.openxmlformats.org/officeDocument/2006/relationships/slideLayout" Target="../slideLayouts/slideLayout12.xml"/><Relationship Id="rId6" Type="http://schemas.openxmlformats.org/officeDocument/2006/relationships/hyperlink" Target="http://www.shuukh.mn/" TargetMode="Externa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jpeg"/><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jpeg"/><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1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3F72A6C-FC7A-45C0-B6B7-6C4D398AD55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 y="0"/>
            <a:ext cx="12192000" cy="6857142"/>
          </a:xfrm>
          <a:prstGeom prst="rect">
            <a:avLst/>
          </a:prstGeom>
          <a:solidFill>
            <a:schemeClr val="accent1">
              <a:lumMod val="60000"/>
              <a:lumOff val="40000"/>
            </a:schemeClr>
          </a:solidFill>
          <a:ln>
            <a:solidFill>
              <a:schemeClr val="accent1">
                <a:lumMod val="75000"/>
              </a:schemeClr>
            </a:solidFill>
          </a:ln>
        </p:spPr>
      </p:pic>
      <p:sp>
        <p:nvSpPr>
          <p:cNvPr id="8" name="Title 1">
            <a:extLst>
              <a:ext uri="{FF2B5EF4-FFF2-40B4-BE49-F238E27FC236}">
                <a16:creationId xmlns:a16="http://schemas.microsoft.com/office/drawing/2014/main" id="{7A749D06-A03D-4D1E-8CC4-9967AB053186}"/>
              </a:ext>
            </a:extLst>
          </p:cNvPr>
          <p:cNvSpPr txBox="1">
            <a:spLocks/>
          </p:cNvSpPr>
          <p:nvPr/>
        </p:nvSpPr>
        <p:spPr>
          <a:xfrm>
            <a:off x="670451" y="2872216"/>
            <a:ext cx="11098762" cy="125060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mn-MN" sz="3600" b="1" kern="100" cap="all" dirty="0">
                <a:solidFill>
                  <a:schemeClr val="bg1"/>
                </a:solidFill>
                <a:latin typeface="Arial" panose="020B0604020202020204" pitchFamily="34" charset="0"/>
                <a:ea typeface="Calibri" panose="020F0502020204030204" pitchFamily="34" charset="0"/>
                <a:cs typeface="Arial" panose="020B0604020202020204" pitchFamily="34" charset="0"/>
              </a:rPr>
              <a:t>ШҮҮХИЙН ҮЙЛ АЖИЛЛАГААН ДАХЬ ОЛОН НИЙТИЙН МЭДЭХ ЭРХИЙГ ХАНГАХАД МОНГОЛ УЛСААС ХЭРЭГЖҮҮЛЖ ИРСЭН ТУРШЛАГА</a:t>
            </a:r>
          </a:p>
          <a:p>
            <a:endParaRPr lang="mn-MN" sz="3600" b="1" kern="100" cap="all" dirty="0">
              <a:solidFill>
                <a:srgbClr val="FFFF00"/>
              </a:solidFill>
              <a:latin typeface="Arial" panose="020B0604020202020204" pitchFamily="34" charset="0"/>
              <a:ea typeface="Calibri" panose="020F0502020204030204" pitchFamily="34" charset="0"/>
              <a:cs typeface="Arial" panose="020B0604020202020204" pitchFamily="34" charset="0"/>
            </a:endParaRPr>
          </a:p>
          <a:p>
            <a:endParaRPr lang="mn-MN" sz="3600" b="1" kern="100" cap="all" dirty="0">
              <a:solidFill>
                <a:srgbClr val="FFFF00"/>
              </a:solidFill>
              <a:latin typeface="Arial" panose="020B0604020202020204" pitchFamily="34" charset="0"/>
              <a:cs typeface="Arial" panose="020B0604020202020204" pitchFamily="34" charset="0"/>
            </a:endParaRPr>
          </a:p>
          <a:p>
            <a:endParaRPr lang="mn-MN" sz="3600" b="1" kern="100" cap="all" dirty="0">
              <a:solidFill>
                <a:srgbClr val="FFFF00"/>
              </a:solidFill>
              <a:latin typeface="Arial" panose="020B0604020202020204" pitchFamily="34" charset="0"/>
              <a:cs typeface="Arial" panose="020B0604020202020204" pitchFamily="34" charset="0"/>
            </a:endParaRPr>
          </a:p>
          <a:p>
            <a:endParaRPr lang="en-US" sz="3600" b="1" cap="all" dirty="0">
              <a:solidFill>
                <a:srgbClr val="FFD102"/>
              </a:solidFill>
              <a:latin typeface="Arial" panose="020B0604020202020204" pitchFamily="34" charset="0"/>
              <a:cs typeface="Arial" panose="020B0604020202020204" pitchFamily="34" charset="0"/>
            </a:endParaRPr>
          </a:p>
        </p:txBody>
      </p:sp>
      <p:sp>
        <p:nvSpPr>
          <p:cNvPr id="9" name="Subtitle 2">
            <a:extLst>
              <a:ext uri="{FF2B5EF4-FFF2-40B4-BE49-F238E27FC236}">
                <a16:creationId xmlns:a16="http://schemas.microsoft.com/office/drawing/2014/main" id="{79E8FFE6-E137-4A01-BA11-BF71FC33D5E8}"/>
              </a:ext>
            </a:extLst>
          </p:cNvPr>
          <p:cNvSpPr txBox="1">
            <a:spLocks/>
          </p:cNvSpPr>
          <p:nvPr/>
        </p:nvSpPr>
        <p:spPr>
          <a:xfrm>
            <a:off x="5470358" y="5194092"/>
            <a:ext cx="6561221" cy="591778"/>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mn-MN" sz="1600" dirty="0">
                <a:solidFill>
                  <a:schemeClr val="bg1"/>
                </a:solidFill>
                <a:latin typeface="Arial" panose="020B0604020202020204" pitchFamily="34" charset="0"/>
                <a:cs typeface="Arial" panose="020B0604020202020204" pitchFamily="34" charset="0"/>
              </a:rPr>
              <a:t>Илтгэгч: </a:t>
            </a:r>
            <a:r>
              <a:rPr lang="mn-MN" sz="1600" dirty="0">
                <a:solidFill>
                  <a:schemeClr val="bg1"/>
                </a:solidFill>
                <a:latin typeface="Arial" panose="020B0604020202020204" pitchFamily="34" charset="0"/>
                <a:ea typeface="Tahoma" panose="020B0604030504040204" pitchFamily="34" charset="0"/>
                <a:cs typeface="Arial" panose="020B0604020202020204" pitchFamily="34" charset="0"/>
              </a:rPr>
              <a:t>Улсын Дээд Шүүхийн Захиргааны Хэргийн Танхимын Шүүгч М.Батсуурь, </a:t>
            </a:r>
            <a:r>
              <a:rPr lang="en-US" sz="1600" dirty="0">
                <a:solidFill>
                  <a:schemeClr val="bg1"/>
                </a:solidFill>
                <a:latin typeface="Arial" panose="020B0604020202020204" pitchFamily="34" charset="0"/>
                <a:ea typeface="Tahoma" panose="020B0604030504040204" pitchFamily="34" charset="0"/>
                <a:cs typeface="Arial" panose="020B0604020202020204" pitchFamily="34" charset="0"/>
              </a:rPr>
              <a:t>(LL.M)</a:t>
            </a:r>
            <a:endParaRPr lang="en-US" sz="1600" dirty="0">
              <a:solidFill>
                <a:schemeClr val="bg1"/>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4236DA7A-01E9-615A-5FBD-090A448E2F43}"/>
              </a:ext>
            </a:extLst>
          </p:cNvPr>
          <p:cNvSpPr txBox="1">
            <a:spLocks/>
          </p:cNvSpPr>
          <p:nvPr/>
        </p:nvSpPr>
        <p:spPr>
          <a:xfrm>
            <a:off x="4920712" y="6268897"/>
            <a:ext cx="2042891" cy="402026"/>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mn-MN" sz="1500" dirty="0">
                <a:solidFill>
                  <a:schemeClr val="bg1"/>
                </a:solidFill>
                <a:latin typeface="Arial" panose="020B0604020202020204" pitchFamily="34" charset="0"/>
                <a:cs typeface="Arial" panose="020B0604020202020204" pitchFamily="34" charset="0"/>
              </a:rPr>
              <a:t>       </a:t>
            </a:r>
            <a:r>
              <a:rPr lang="mn-MN" sz="1667" dirty="0">
                <a:solidFill>
                  <a:schemeClr val="bg1"/>
                </a:solidFill>
                <a:latin typeface="Arial" panose="020B0604020202020204" pitchFamily="34" charset="0"/>
                <a:cs typeface="Arial" panose="020B0604020202020204" pitchFamily="34" charset="0"/>
              </a:rPr>
              <a:t>2025.06.17</a:t>
            </a:r>
            <a:endParaRPr lang="en-US" sz="1667" dirty="0">
              <a:solidFill>
                <a:schemeClr val="bg1"/>
              </a:solidFill>
              <a:latin typeface="Arial" panose="020B0604020202020204" pitchFamily="34" charset="0"/>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47FA28-CB4E-30D8-D9EA-3C80B8F8DF6E}"/>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41A04CA1-6231-28C8-71E9-C28C923496FD}"/>
              </a:ext>
            </a:extLst>
          </p:cNvPr>
          <p:cNvSpPr/>
          <p:nvPr/>
        </p:nvSpPr>
        <p:spPr>
          <a:xfrm>
            <a:off x="0" y="0"/>
            <a:ext cx="12192000" cy="6858000"/>
          </a:xfrm>
          <a:prstGeom prst="rect">
            <a:avLst/>
          </a:prstGeom>
          <a:solidFill>
            <a:srgbClr val="F2E4CF"/>
          </a:solidFill>
          <a:ln/>
        </p:spPr>
      </p:sp>
      <p:sp>
        <p:nvSpPr>
          <p:cNvPr id="3" name="Shape 1">
            <a:extLst>
              <a:ext uri="{FF2B5EF4-FFF2-40B4-BE49-F238E27FC236}">
                <a16:creationId xmlns:a16="http://schemas.microsoft.com/office/drawing/2014/main" id="{6BE8E886-C094-10C4-B88B-0E40284222F1}"/>
              </a:ext>
            </a:extLst>
          </p:cNvPr>
          <p:cNvSpPr/>
          <p:nvPr/>
        </p:nvSpPr>
        <p:spPr>
          <a:xfrm>
            <a:off x="0" y="0"/>
            <a:ext cx="12192000" cy="6858000"/>
          </a:xfrm>
          <a:prstGeom prst="rect">
            <a:avLst/>
          </a:prstGeom>
          <a:solidFill>
            <a:srgbClr val="FEF5E7"/>
          </a:solidFill>
          <a:ln/>
        </p:spPr>
        <p:txBody>
          <a:bodyPr/>
          <a:lstStyle/>
          <a:p>
            <a:endParaRPr lang="en-US" dirty="0">
              <a:solidFill>
                <a:srgbClr val="0070C0"/>
              </a:solidFill>
              <a:latin typeface="Arial" panose="020B0604020202020204" pitchFamily="34" charset="0"/>
              <a:cs typeface="Arial" panose="020B0604020202020204" pitchFamily="34" charset="0"/>
            </a:endParaRPr>
          </a:p>
        </p:txBody>
      </p:sp>
      <p:sp>
        <p:nvSpPr>
          <p:cNvPr id="8" name="Text 4">
            <a:extLst>
              <a:ext uri="{FF2B5EF4-FFF2-40B4-BE49-F238E27FC236}">
                <a16:creationId xmlns:a16="http://schemas.microsoft.com/office/drawing/2014/main" id="{1CD46682-7ABC-8ABE-5A0A-47A420BADEA7}"/>
              </a:ext>
            </a:extLst>
          </p:cNvPr>
          <p:cNvSpPr/>
          <p:nvPr/>
        </p:nvSpPr>
        <p:spPr>
          <a:xfrm>
            <a:off x="5292031" y="3566665"/>
            <a:ext cx="6179939" cy="1975247"/>
          </a:xfrm>
          <a:prstGeom prst="rect">
            <a:avLst/>
          </a:prstGeom>
          <a:noFill/>
          <a:ln/>
        </p:spPr>
        <p:txBody>
          <a:bodyPr wrap="square" lIns="0" tIns="0" rIns="0" bIns="0" rtlCol="0" anchor="t"/>
          <a:lstStyle/>
          <a:p>
            <a:pPr algn="just">
              <a:lnSpc>
                <a:spcPts val="2583"/>
              </a:lnSpc>
            </a:pPr>
            <a:endParaRPr lang="en-US" sz="1583" dirty="0">
              <a:solidFill>
                <a:srgbClr val="0070C0"/>
              </a:solidFill>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B3E230F2-A462-9633-A9A6-BD763F9C6F1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85795"/>
          <a:stretch/>
        </p:blipFill>
        <p:spPr>
          <a:xfrm>
            <a:off x="0" y="-1"/>
            <a:ext cx="12192000" cy="974196"/>
          </a:xfrm>
          <a:prstGeom prst="rect">
            <a:avLst/>
          </a:prstGeom>
        </p:spPr>
      </p:pic>
      <p:graphicFrame>
        <p:nvGraphicFramePr>
          <p:cNvPr id="20" name="Content Placeholder 2">
            <a:extLst>
              <a:ext uri="{FF2B5EF4-FFF2-40B4-BE49-F238E27FC236}">
                <a16:creationId xmlns:a16="http://schemas.microsoft.com/office/drawing/2014/main" id="{06791E6A-ABE9-40FE-878B-E83993138A69}"/>
              </a:ext>
            </a:extLst>
          </p:cNvPr>
          <p:cNvGraphicFramePr>
            <a:graphicFrameLocks/>
          </p:cNvGraphicFramePr>
          <p:nvPr>
            <p:extLst>
              <p:ext uri="{D42A27DB-BD31-4B8C-83A1-F6EECF244321}">
                <p14:modId xmlns:p14="http://schemas.microsoft.com/office/powerpoint/2010/main" val="3578422180"/>
              </p:ext>
            </p:extLst>
          </p:nvPr>
        </p:nvGraphicFramePr>
        <p:xfrm>
          <a:off x="356032" y="1717064"/>
          <a:ext cx="5864145" cy="50521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 name="Content Placeholder 4">
            <a:extLst>
              <a:ext uri="{FF2B5EF4-FFF2-40B4-BE49-F238E27FC236}">
                <a16:creationId xmlns:a16="http://schemas.microsoft.com/office/drawing/2014/main" id="{AF87F0CF-8FA1-404E-8381-DA7EA0FC63A9}"/>
              </a:ext>
            </a:extLst>
          </p:cNvPr>
          <p:cNvSpPr txBox="1">
            <a:spLocks/>
          </p:cNvSpPr>
          <p:nvPr/>
        </p:nvSpPr>
        <p:spPr>
          <a:xfrm>
            <a:off x="6567191" y="2018809"/>
            <a:ext cx="5448345" cy="481869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0000"/>
              </a:lnSpc>
              <a:buFont typeface="Arial" panose="020B0604020202020204" pitchFamily="34" charset="0"/>
              <a:buNone/>
            </a:pPr>
            <a:r>
              <a:rPr lang="en-US" sz="1800" b="1" dirty="0">
                <a:solidFill>
                  <a:srgbClr val="002060"/>
                </a:solidFill>
                <a:latin typeface="Arial" panose="020B0604020202020204" pitchFamily="34" charset="0"/>
                <a:cs typeface="Arial" panose="020B0604020202020204" pitchFamily="34" charset="0"/>
              </a:rPr>
              <a:t>2025 </a:t>
            </a:r>
            <a:r>
              <a:rPr lang="mn-MN" sz="1800" b="1" dirty="0">
                <a:solidFill>
                  <a:srgbClr val="002060"/>
                </a:solidFill>
                <a:latin typeface="Arial" panose="020B0604020202020204" pitchFamily="34" charset="0"/>
                <a:cs typeface="Arial" panose="020B0604020202020204" pitchFamily="34" charset="0"/>
              </a:rPr>
              <a:t>оны байдлаар </a:t>
            </a:r>
            <a:r>
              <a:rPr lang="en-US" sz="1800" b="1" dirty="0">
                <a:solidFill>
                  <a:srgbClr val="002060"/>
                </a:solidFill>
                <a:latin typeface="Arial" panose="020B0604020202020204" pitchFamily="34" charset="0"/>
                <a:cs typeface="Arial" panose="020B0604020202020204" pitchFamily="34" charset="0"/>
              </a:rPr>
              <a:t>www.shuukh.mn</a:t>
            </a:r>
            <a:r>
              <a:rPr lang="mn-MN" sz="1800" b="1" dirty="0">
                <a:solidFill>
                  <a:srgbClr val="002060"/>
                </a:solidFill>
                <a:latin typeface="Arial" panose="020B0604020202020204" pitchFamily="34" charset="0"/>
                <a:cs typeface="Arial" panose="020B0604020202020204" pitchFamily="34" charset="0"/>
              </a:rPr>
              <a:t>-д:</a:t>
            </a:r>
          </a:p>
          <a:p>
            <a:pPr marL="742950" lvl="1" indent="-285750" algn="just">
              <a:lnSpc>
                <a:spcPct val="110000"/>
              </a:lnSpc>
            </a:pPr>
            <a:r>
              <a:rPr lang="mn-MN" sz="1800" dirty="0">
                <a:solidFill>
                  <a:srgbClr val="002060"/>
                </a:solidFill>
                <a:latin typeface="Arial" panose="020B0604020202020204" pitchFamily="34" charset="0"/>
                <a:cs typeface="Arial" panose="020B0604020202020204" pitchFamily="34" charset="0"/>
              </a:rPr>
              <a:t>Анхан шатны шийдвэр: 452,938 (</a:t>
            </a:r>
            <a:r>
              <a:rPr lang="mn-MN" sz="1800" dirty="0">
                <a:solidFill>
                  <a:schemeClr val="accent4">
                    <a:lumMod val="75000"/>
                  </a:schemeClr>
                </a:solidFill>
                <a:latin typeface="Arial" panose="020B0604020202020204" pitchFamily="34" charset="0"/>
                <a:cs typeface="Arial" panose="020B0604020202020204" pitchFamily="34" charset="0"/>
              </a:rPr>
              <a:t>82%</a:t>
            </a:r>
            <a:r>
              <a:rPr lang="mn-MN" sz="1800" dirty="0">
                <a:solidFill>
                  <a:srgbClr val="002060"/>
                </a:solidFill>
                <a:latin typeface="Arial" panose="020B0604020202020204" pitchFamily="34" charset="0"/>
                <a:cs typeface="Arial" panose="020B0604020202020204" pitchFamily="34" charset="0"/>
              </a:rPr>
              <a:t>)</a:t>
            </a:r>
          </a:p>
          <a:p>
            <a:pPr marL="742950" lvl="1" indent="-285750" algn="just">
              <a:lnSpc>
                <a:spcPct val="110000"/>
              </a:lnSpc>
            </a:pPr>
            <a:r>
              <a:rPr lang="mn-MN" sz="1800" dirty="0">
                <a:solidFill>
                  <a:srgbClr val="002060"/>
                </a:solidFill>
                <a:latin typeface="Arial" panose="020B0604020202020204" pitchFamily="34" charset="0"/>
                <a:cs typeface="Arial" panose="020B0604020202020204" pitchFamily="34" charset="0"/>
              </a:rPr>
              <a:t>Давж заалдах шатны магадлал: 75,660 (</a:t>
            </a:r>
            <a:r>
              <a:rPr lang="mn-MN" sz="1800" dirty="0">
                <a:solidFill>
                  <a:schemeClr val="accent4">
                    <a:lumMod val="75000"/>
                  </a:schemeClr>
                </a:solidFill>
                <a:latin typeface="Arial" panose="020B0604020202020204" pitchFamily="34" charset="0"/>
                <a:cs typeface="Arial" panose="020B0604020202020204" pitchFamily="34" charset="0"/>
              </a:rPr>
              <a:t>13.73%</a:t>
            </a:r>
            <a:r>
              <a:rPr lang="mn-MN" sz="1800" dirty="0">
                <a:solidFill>
                  <a:srgbClr val="002060"/>
                </a:solidFill>
                <a:latin typeface="Arial" panose="020B0604020202020204" pitchFamily="34" charset="0"/>
                <a:cs typeface="Arial" panose="020B0604020202020204" pitchFamily="34" charset="0"/>
              </a:rPr>
              <a:t>)</a:t>
            </a:r>
          </a:p>
          <a:p>
            <a:pPr marL="742950" lvl="1" indent="-285750" algn="just">
              <a:lnSpc>
                <a:spcPct val="110000"/>
              </a:lnSpc>
            </a:pPr>
            <a:r>
              <a:rPr lang="mn-MN" sz="1800" dirty="0">
                <a:solidFill>
                  <a:srgbClr val="002060"/>
                </a:solidFill>
                <a:latin typeface="Arial" panose="020B0604020202020204" pitchFamily="34" charset="0"/>
                <a:cs typeface="Arial" panose="020B0604020202020204" pitchFamily="34" charset="0"/>
              </a:rPr>
              <a:t>Хяналтын шатны тогтоол: 22,422 (</a:t>
            </a:r>
            <a:r>
              <a:rPr lang="mn-MN" sz="1800" dirty="0">
                <a:solidFill>
                  <a:schemeClr val="accent4">
                    <a:lumMod val="75000"/>
                  </a:schemeClr>
                </a:solidFill>
                <a:latin typeface="Arial" panose="020B0604020202020204" pitchFamily="34" charset="0"/>
                <a:cs typeface="Arial" panose="020B0604020202020204" pitchFamily="34" charset="0"/>
              </a:rPr>
              <a:t>4.07%)</a:t>
            </a:r>
          </a:p>
          <a:p>
            <a:pPr marL="742950" lvl="1" indent="-285750" algn="just">
              <a:lnSpc>
                <a:spcPct val="110000"/>
              </a:lnSpc>
            </a:pPr>
            <a:r>
              <a:rPr lang="mn-MN" sz="1800" dirty="0">
                <a:solidFill>
                  <a:srgbClr val="002060"/>
                </a:solidFill>
                <a:latin typeface="Arial" panose="020B0604020202020204" pitchFamily="34" charset="0"/>
                <a:cs typeface="Arial" panose="020B0604020202020204" pitchFamily="34" charset="0"/>
              </a:rPr>
              <a:t>Нийт шийдвэр, магадлал, тогтоол: </a:t>
            </a:r>
            <a:r>
              <a:rPr lang="mn-MN" sz="1800" dirty="0">
                <a:solidFill>
                  <a:schemeClr val="accent4">
                    <a:lumMod val="75000"/>
                  </a:schemeClr>
                </a:solidFill>
                <a:latin typeface="Arial" panose="020B0604020202020204" pitchFamily="34" charset="0"/>
                <a:cs typeface="Arial" panose="020B0604020202020204" pitchFamily="34" charset="0"/>
              </a:rPr>
              <a:t>551,020</a:t>
            </a:r>
          </a:p>
          <a:p>
            <a:pPr marL="742950" lvl="1" indent="-285750" algn="just">
              <a:lnSpc>
                <a:spcPct val="110000"/>
              </a:lnSpc>
            </a:pPr>
            <a:endParaRPr lang="mn-MN" sz="1800" b="1" dirty="0">
              <a:solidFill>
                <a:srgbClr val="0070C0"/>
              </a:solidFill>
              <a:latin typeface="Arial" panose="020B0604020202020204" pitchFamily="34" charset="0"/>
              <a:cs typeface="Arial" panose="020B0604020202020204" pitchFamily="34" charset="0"/>
            </a:endParaRPr>
          </a:p>
          <a:p>
            <a:pPr marL="457200" lvl="1" indent="0" algn="just">
              <a:lnSpc>
                <a:spcPct val="110000"/>
              </a:lnSpc>
              <a:buNone/>
            </a:pPr>
            <a:endParaRPr lang="mn-MN" sz="1800" dirty="0">
              <a:solidFill>
                <a:srgbClr val="0070C0"/>
              </a:solidFill>
              <a:latin typeface="Arial" panose="020B0604020202020204" pitchFamily="34" charset="0"/>
              <a:cs typeface="Arial" panose="020B0604020202020204" pitchFamily="34" charset="0"/>
            </a:endParaRPr>
          </a:p>
          <a:p>
            <a:pPr marL="0" indent="0" algn="just">
              <a:lnSpc>
                <a:spcPct val="110000"/>
              </a:lnSpc>
              <a:buFont typeface="Arial" panose="020B0604020202020204" pitchFamily="34" charset="0"/>
              <a:buNone/>
            </a:pPr>
            <a:r>
              <a:rPr lang="en-US" sz="1800" dirty="0">
                <a:solidFill>
                  <a:srgbClr val="0070C0"/>
                </a:solidFill>
                <a:latin typeface="Arial" panose="020B0604020202020204" pitchFamily="34" charset="0"/>
                <a:cs typeface="Arial" panose="020B0604020202020204" pitchFamily="34" charset="0"/>
              </a:rPr>
              <a:t>📈 </a:t>
            </a:r>
            <a:r>
              <a:rPr lang="mn-MN" sz="1800" b="1" dirty="0">
                <a:solidFill>
                  <a:srgbClr val="002060"/>
                </a:solidFill>
                <a:latin typeface="Arial" panose="020B0604020202020204" pitchFamily="34" charset="0"/>
                <a:cs typeface="Arial" panose="020B0604020202020204" pitchFamily="34" charset="0"/>
              </a:rPr>
              <a:t>Хэргийн хөдөлгөөний мэдээ:</a:t>
            </a:r>
            <a:endParaRPr lang="mn-MN" sz="1800" dirty="0">
              <a:solidFill>
                <a:srgbClr val="002060"/>
              </a:solidFill>
              <a:latin typeface="Arial" panose="020B0604020202020204" pitchFamily="34" charset="0"/>
              <a:cs typeface="Arial" panose="020B0604020202020204" pitchFamily="34" charset="0"/>
            </a:endParaRPr>
          </a:p>
          <a:p>
            <a:pPr algn="just">
              <a:lnSpc>
                <a:spcPct val="110000"/>
              </a:lnSpc>
            </a:pPr>
            <a:r>
              <a:rPr lang="mn-MN" sz="1800" dirty="0">
                <a:solidFill>
                  <a:srgbClr val="002060"/>
                </a:solidFill>
                <a:latin typeface="Arial" panose="020B0604020202020204" pitchFamily="34" charset="0"/>
                <a:cs typeface="Arial" panose="020B0604020202020204" pitchFamily="34" charset="0"/>
              </a:rPr>
              <a:t>Анхан ба давж заалдах шат: </a:t>
            </a:r>
            <a:r>
              <a:rPr lang="mn-MN" sz="1800" dirty="0">
                <a:solidFill>
                  <a:schemeClr val="accent4">
                    <a:lumMod val="75000"/>
                  </a:schemeClr>
                </a:solidFill>
                <a:latin typeface="Arial" panose="020B0604020202020204" pitchFamily="34" charset="0"/>
                <a:cs typeface="Arial" panose="020B0604020202020204" pitchFamily="34" charset="0"/>
              </a:rPr>
              <a:t>Сар бүр</a:t>
            </a:r>
          </a:p>
          <a:p>
            <a:pPr algn="just">
              <a:lnSpc>
                <a:spcPct val="110000"/>
              </a:lnSpc>
            </a:pPr>
            <a:r>
              <a:rPr lang="mn-MN" sz="1800" dirty="0">
                <a:solidFill>
                  <a:srgbClr val="002060"/>
                </a:solidFill>
                <a:latin typeface="Arial" panose="020B0604020202020204" pitchFamily="34" charset="0"/>
                <a:cs typeface="Arial" panose="020B0604020202020204" pitchFamily="34" charset="0"/>
              </a:rPr>
              <a:t>Улсын дээд шүүх:</a:t>
            </a:r>
            <a:r>
              <a:rPr lang="mn-MN" sz="1800" dirty="0">
                <a:solidFill>
                  <a:srgbClr val="0070C0"/>
                </a:solidFill>
                <a:latin typeface="Arial" panose="020B0604020202020204" pitchFamily="34" charset="0"/>
                <a:cs typeface="Arial" panose="020B0604020202020204" pitchFamily="34" charset="0"/>
              </a:rPr>
              <a:t> </a:t>
            </a:r>
            <a:r>
              <a:rPr lang="mn-MN" sz="1800" dirty="0">
                <a:solidFill>
                  <a:schemeClr val="accent4">
                    <a:lumMod val="75000"/>
                  </a:schemeClr>
                </a:solidFill>
                <a:latin typeface="Arial" panose="020B0604020202020204" pitchFamily="34" charset="0"/>
                <a:cs typeface="Arial" panose="020B0604020202020204" pitchFamily="34" charset="0"/>
              </a:rPr>
              <a:t>Улирал бүр </a:t>
            </a:r>
            <a:r>
              <a:rPr lang="mn-MN" sz="1800" dirty="0">
                <a:solidFill>
                  <a:srgbClr val="002060"/>
                </a:solidFill>
                <a:latin typeface="Arial" panose="020B0604020202020204" pitchFamily="34" charset="0"/>
                <a:cs typeface="Arial" panose="020B0604020202020204" pitchFamily="34" charset="0"/>
              </a:rPr>
              <a:t>нийтэлж байна</a:t>
            </a:r>
          </a:p>
          <a:p>
            <a:endParaRPr lang="en-US" sz="1800" dirty="0"/>
          </a:p>
        </p:txBody>
      </p:sp>
      <p:sp>
        <p:nvSpPr>
          <p:cNvPr id="22" name="TextBox 21">
            <a:extLst>
              <a:ext uri="{FF2B5EF4-FFF2-40B4-BE49-F238E27FC236}">
                <a16:creationId xmlns:a16="http://schemas.microsoft.com/office/drawing/2014/main" id="{3E6A1151-C618-4C56-AB1C-BFD672246980}"/>
              </a:ext>
            </a:extLst>
          </p:cNvPr>
          <p:cNvSpPr txBox="1"/>
          <p:nvPr/>
        </p:nvSpPr>
        <p:spPr>
          <a:xfrm>
            <a:off x="436866" y="2579327"/>
            <a:ext cx="1279517" cy="338554"/>
          </a:xfrm>
          <a:prstGeom prst="rect">
            <a:avLst/>
          </a:prstGeom>
          <a:noFill/>
        </p:spPr>
        <p:txBody>
          <a:bodyPr wrap="none" rtlCol="0">
            <a:spAutoFit/>
          </a:bodyPr>
          <a:lstStyle/>
          <a:p>
            <a:r>
              <a:rPr lang="en-US" sz="1600" dirty="0">
                <a:solidFill>
                  <a:schemeClr val="accent4">
                    <a:lumMod val="75000"/>
                  </a:schemeClr>
                </a:solidFill>
                <a:latin typeface="Arial" panose="020B0604020202020204" pitchFamily="34" charset="0"/>
                <a:cs typeface="Arial" panose="020B0604020202020204" pitchFamily="34" charset="0"/>
              </a:rPr>
              <a:t>2004 - 2014</a:t>
            </a:r>
          </a:p>
        </p:txBody>
      </p:sp>
      <p:sp>
        <p:nvSpPr>
          <p:cNvPr id="23" name="TextBox 22">
            <a:extLst>
              <a:ext uri="{FF2B5EF4-FFF2-40B4-BE49-F238E27FC236}">
                <a16:creationId xmlns:a16="http://schemas.microsoft.com/office/drawing/2014/main" id="{F15A00AF-E6FC-4A26-B4EC-CC6F72E2B4A9}"/>
              </a:ext>
            </a:extLst>
          </p:cNvPr>
          <p:cNvSpPr txBox="1"/>
          <p:nvPr/>
        </p:nvSpPr>
        <p:spPr>
          <a:xfrm>
            <a:off x="806888" y="4089228"/>
            <a:ext cx="1279517" cy="338554"/>
          </a:xfrm>
          <a:prstGeom prst="rect">
            <a:avLst/>
          </a:prstGeom>
          <a:noFill/>
        </p:spPr>
        <p:txBody>
          <a:bodyPr wrap="none" rtlCol="0">
            <a:spAutoFit/>
          </a:bodyPr>
          <a:lstStyle/>
          <a:p>
            <a:r>
              <a:rPr lang="en-US" sz="1600" dirty="0">
                <a:solidFill>
                  <a:schemeClr val="accent4">
                    <a:lumMod val="75000"/>
                  </a:schemeClr>
                </a:solidFill>
                <a:latin typeface="Arial" panose="020B0604020202020204" pitchFamily="34" charset="0"/>
                <a:cs typeface="Arial" panose="020B0604020202020204" pitchFamily="34" charset="0"/>
              </a:rPr>
              <a:t>2014 - 2022</a:t>
            </a:r>
          </a:p>
        </p:txBody>
      </p:sp>
      <p:sp>
        <p:nvSpPr>
          <p:cNvPr id="24" name="TextBox 23">
            <a:extLst>
              <a:ext uri="{FF2B5EF4-FFF2-40B4-BE49-F238E27FC236}">
                <a16:creationId xmlns:a16="http://schemas.microsoft.com/office/drawing/2014/main" id="{73D441DB-3880-4938-98C8-45431C325D3E}"/>
              </a:ext>
            </a:extLst>
          </p:cNvPr>
          <p:cNvSpPr txBox="1"/>
          <p:nvPr/>
        </p:nvSpPr>
        <p:spPr>
          <a:xfrm>
            <a:off x="484992" y="5415520"/>
            <a:ext cx="1245084" cy="830997"/>
          </a:xfrm>
          <a:prstGeom prst="rect">
            <a:avLst/>
          </a:prstGeom>
          <a:noFill/>
        </p:spPr>
        <p:txBody>
          <a:bodyPr wrap="square" rtlCol="0">
            <a:spAutoFit/>
          </a:bodyPr>
          <a:lstStyle/>
          <a:p>
            <a:pPr algn="ctr"/>
            <a:r>
              <a:rPr lang="en-US" sz="1600" dirty="0">
                <a:solidFill>
                  <a:schemeClr val="accent4">
                    <a:lumMod val="75000"/>
                  </a:schemeClr>
                </a:solidFill>
                <a:latin typeface="Arial" panose="020B0604020202020204" pitchFamily="34" charset="0"/>
                <a:cs typeface="Arial" panose="020B0604020202020204" pitchFamily="34" charset="0"/>
              </a:rPr>
              <a:t>2022 </a:t>
            </a:r>
            <a:r>
              <a:rPr lang="mn-MN" sz="1600" dirty="0">
                <a:solidFill>
                  <a:schemeClr val="accent4">
                    <a:lumMod val="75000"/>
                  </a:schemeClr>
                </a:solidFill>
                <a:latin typeface="Arial" panose="020B0604020202020204" pitchFamily="34" charset="0"/>
                <a:cs typeface="Arial" panose="020B0604020202020204" pitchFamily="34" charset="0"/>
              </a:rPr>
              <a:t>-одоог</a:t>
            </a:r>
          </a:p>
          <a:p>
            <a:pPr algn="ctr"/>
            <a:r>
              <a:rPr lang="mn-MN" sz="1600" dirty="0">
                <a:solidFill>
                  <a:schemeClr val="accent4">
                    <a:lumMod val="75000"/>
                  </a:schemeClr>
                </a:solidFill>
                <a:latin typeface="Arial" panose="020B0604020202020204" pitchFamily="34" charset="0"/>
                <a:cs typeface="Arial" panose="020B0604020202020204" pitchFamily="34" charset="0"/>
              </a:rPr>
              <a:t>хүртэл</a:t>
            </a:r>
            <a:endParaRPr lang="en-US" sz="1600" dirty="0">
              <a:solidFill>
                <a:schemeClr val="accent4">
                  <a:lumMod val="75000"/>
                </a:schemeClr>
              </a:solidFill>
              <a:latin typeface="Arial" panose="020B0604020202020204" pitchFamily="34" charset="0"/>
              <a:cs typeface="Arial" panose="020B0604020202020204" pitchFamily="34" charset="0"/>
            </a:endParaRPr>
          </a:p>
        </p:txBody>
      </p:sp>
      <p:sp>
        <p:nvSpPr>
          <p:cNvPr id="26" name="Title 1">
            <a:extLst>
              <a:ext uri="{FF2B5EF4-FFF2-40B4-BE49-F238E27FC236}">
                <a16:creationId xmlns:a16="http://schemas.microsoft.com/office/drawing/2014/main" id="{755AD1A6-1211-4ADC-87A6-F6BDA6125AF6}"/>
              </a:ext>
            </a:extLst>
          </p:cNvPr>
          <p:cNvSpPr txBox="1">
            <a:spLocks/>
          </p:cNvSpPr>
          <p:nvPr/>
        </p:nvSpPr>
        <p:spPr>
          <a:xfrm>
            <a:off x="806887" y="1018862"/>
            <a:ext cx="11272817" cy="81297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mn-MN" sz="2400" b="1" dirty="0">
                <a:solidFill>
                  <a:srgbClr val="002060"/>
                </a:solidFill>
                <a:latin typeface="Arial" panose="020B0604020202020204" pitchFamily="34" charset="0"/>
                <a:cs typeface="Arial" panose="020B0604020202020204" pitchFamily="34" charset="0"/>
              </a:rPr>
              <a:t>2. ШҮҮХИЙН ШИЙДВЭРИЙГ ЦАХИМ САНД БАЙРШУУЛАХ</a:t>
            </a:r>
            <a:r>
              <a:rPr lang="en-US" sz="2400" b="1" dirty="0">
                <a:solidFill>
                  <a:srgbClr val="002060"/>
                </a:solidFill>
                <a:latin typeface="Arial" panose="020B0604020202020204" pitchFamily="34" charset="0"/>
                <a:cs typeface="Arial" panose="020B0604020202020204" pitchFamily="34" charset="0"/>
              </a:rPr>
              <a:t> </a:t>
            </a:r>
            <a:r>
              <a:rPr lang="mn-MN" sz="2400" b="1" dirty="0">
                <a:solidFill>
                  <a:srgbClr val="002060"/>
                </a:solidFill>
                <a:latin typeface="Arial" panose="020B0604020202020204" pitchFamily="34" charset="0"/>
                <a:cs typeface="Arial" panose="020B0604020202020204" pitchFamily="34" charset="0"/>
              </a:rPr>
              <a:t>АЖИЛЛАГААНЫ ШИНЭЧЛЭЛТ </a:t>
            </a:r>
            <a:r>
              <a:rPr lang="en-US" sz="2400" b="1" dirty="0">
                <a:solidFill>
                  <a:srgbClr val="002060"/>
                </a:solidFill>
                <a:latin typeface="Arial" panose="020B0604020202020204" pitchFamily="34" charset="0"/>
                <a:cs typeface="Arial" panose="020B0604020202020204" pitchFamily="34" charset="0"/>
              </a:rPr>
              <a:t>(</a:t>
            </a:r>
            <a:r>
              <a:rPr lang="mn-MN" sz="2400" b="1" dirty="0">
                <a:solidFill>
                  <a:srgbClr val="002060"/>
                </a:solidFill>
                <a:latin typeface="Arial" panose="020B0604020202020204" pitchFamily="34" charset="0"/>
                <a:cs typeface="Arial" panose="020B0604020202020204" pitchFamily="34" charset="0"/>
              </a:rPr>
              <a:t>2022</a:t>
            </a:r>
            <a:r>
              <a:rPr lang="en-US" sz="2400" b="1" dirty="0">
                <a:solidFill>
                  <a:srgbClr val="002060"/>
                </a:solidFill>
                <a:latin typeface="Arial" panose="020B0604020202020204" pitchFamily="34" charset="0"/>
                <a:cs typeface="Arial" panose="020B0604020202020204" pitchFamily="34" charset="0"/>
              </a:rPr>
              <a:t>)</a:t>
            </a:r>
            <a:r>
              <a:rPr lang="mn-MN" sz="2400" b="1" dirty="0">
                <a:solidFill>
                  <a:srgbClr val="002060"/>
                </a:solidFill>
                <a:latin typeface="Arial" panose="020B0604020202020204" pitchFamily="34" charset="0"/>
                <a:cs typeface="Arial" panose="020B0604020202020204" pitchFamily="34" charset="0"/>
              </a:rPr>
              <a:t> </a:t>
            </a:r>
            <a:br>
              <a:rPr lang="mn-MN" sz="2400" dirty="0">
                <a:solidFill>
                  <a:srgbClr val="002060"/>
                </a:solidFill>
                <a:latin typeface="Arial" panose="020B0604020202020204" pitchFamily="34" charset="0"/>
                <a:cs typeface="Arial" panose="020B0604020202020204" pitchFamily="34" charset="0"/>
              </a:rPr>
            </a:br>
            <a:endParaRPr lang="en-US" sz="2400" dirty="0">
              <a:solidFill>
                <a:srgbClr val="002060"/>
              </a:solidFill>
              <a:latin typeface="Arial" panose="020B0604020202020204" pitchFamily="34" charset="0"/>
              <a:cs typeface="Arial" panose="020B0604020202020204" pitchFamily="34" charset="0"/>
            </a:endParaRPr>
          </a:p>
        </p:txBody>
      </p:sp>
      <p:sp>
        <p:nvSpPr>
          <p:cNvPr id="27" name="Rectangle 26">
            <a:extLst>
              <a:ext uri="{FF2B5EF4-FFF2-40B4-BE49-F238E27FC236}">
                <a16:creationId xmlns:a16="http://schemas.microsoft.com/office/drawing/2014/main" id="{E9E918E9-DBBA-46FF-BA1E-489EE0A99BD5}"/>
              </a:ext>
            </a:extLst>
          </p:cNvPr>
          <p:cNvSpPr/>
          <p:nvPr/>
        </p:nvSpPr>
        <p:spPr>
          <a:xfrm>
            <a:off x="192504" y="1018862"/>
            <a:ext cx="901209" cy="461665"/>
          </a:xfrm>
          <a:prstGeom prst="rect">
            <a:avLst/>
          </a:prstGeom>
        </p:spPr>
        <p:txBody>
          <a:bodyPr wrap="none">
            <a:spAutoFit/>
          </a:bodyPr>
          <a:lstStyle/>
          <a:p>
            <a:r>
              <a:rPr lang="mn-MN" sz="2400" b="1" dirty="0">
                <a:solidFill>
                  <a:schemeClr val="accent4">
                    <a:lumMod val="75000"/>
                  </a:schemeClr>
                </a:solidFill>
                <a:latin typeface="Arial" panose="020B0604020202020204" pitchFamily="34" charset="0"/>
                <a:cs typeface="Arial" panose="020B0604020202020204" pitchFamily="34" charset="0"/>
              </a:rPr>
              <a:t>I</a:t>
            </a:r>
            <a:r>
              <a:rPr lang="en-US" sz="2400" b="1" dirty="0">
                <a:solidFill>
                  <a:schemeClr val="accent4">
                    <a:lumMod val="75000"/>
                  </a:schemeClr>
                </a:solidFill>
                <a:latin typeface="Arial" panose="020B0604020202020204" pitchFamily="34" charset="0"/>
                <a:cs typeface="Arial" panose="020B0604020202020204" pitchFamily="34" charset="0"/>
              </a:rPr>
              <a:t>II </a:t>
            </a:r>
            <a:r>
              <a:rPr lang="mn-MN" sz="2400" b="1" dirty="0">
                <a:solidFill>
                  <a:schemeClr val="accent4">
                    <a:lumMod val="75000"/>
                  </a:schemeClr>
                </a:solidFill>
                <a:latin typeface="Arial" panose="020B0604020202020204" pitchFamily="34" charset="0"/>
                <a:cs typeface="Arial" panose="020B0604020202020204" pitchFamily="34" charset="0"/>
              </a:rPr>
              <a:t>ҮЕ</a:t>
            </a:r>
            <a:endParaRPr lang="en-US" sz="2400" b="1" dirty="0">
              <a:solidFill>
                <a:schemeClr val="accent4">
                  <a:lumMod val="75000"/>
                </a:schemeClr>
              </a:solidFill>
            </a:endParaRPr>
          </a:p>
        </p:txBody>
      </p:sp>
    </p:spTree>
    <p:extLst>
      <p:ext uri="{BB962C8B-B14F-4D97-AF65-F5344CB8AC3E}">
        <p14:creationId xmlns:p14="http://schemas.microsoft.com/office/powerpoint/2010/main" val="3120221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47FA28-CB4E-30D8-D9EA-3C80B8F8DF6E}"/>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41A04CA1-6231-28C8-71E9-C28C923496FD}"/>
              </a:ext>
            </a:extLst>
          </p:cNvPr>
          <p:cNvSpPr/>
          <p:nvPr/>
        </p:nvSpPr>
        <p:spPr>
          <a:xfrm>
            <a:off x="0" y="0"/>
            <a:ext cx="12192000" cy="6858000"/>
          </a:xfrm>
          <a:prstGeom prst="rect">
            <a:avLst/>
          </a:prstGeom>
          <a:solidFill>
            <a:srgbClr val="F2E4CF"/>
          </a:solidFill>
          <a:ln/>
        </p:spPr>
      </p:sp>
      <p:sp>
        <p:nvSpPr>
          <p:cNvPr id="3" name="Shape 1">
            <a:extLst>
              <a:ext uri="{FF2B5EF4-FFF2-40B4-BE49-F238E27FC236}">
                <a16:creationId xmlns:a16="http://schemas.microsoft.com/office/drawing/2014/main" id="{6BE8E886-C094-10C4-B88B-0E40284222F1}"/>
              </a:ext>
            </a:extLst>
          </p:cNvPr>
          <p:cNvSpPr/>
          <p:nvPr/>
        </p:nvSpPr>
        <p:spPr>
          <a:xfrm>
            <a:off x="0" y="0"/>
            <a:ext cx="12192000" cy="6858000"/>
          </a:xfrm>
          <a:prstGeom prst="rect">
            <a:avLst/>
          </a:prstGeom>
          <a:solidFill>
            <a:srgbClr val="FEF5E7"/>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sp>
        <p:nvSpPr>
          <p:cNvPr id="8" name="Text 4">
            <a:extLst>
              <a:ext uri="{FF2B5EF4-FFF2-40B4-BE49-F238E27FC236}">
                <a16:creationId xmlns:a16="http://schemas.microsoft.com/office/drawing/2014/main" id="{1CD46682-7ABC-8ABE-5A0A-47A420BADEA7}"/>
              </a:ext>
            </a:extLst>
          </p:cNvPr>
          <p:cNvSpPr/>
          <p:nvPr/>
        </p:nvSpPr>
        <p:spPr>
          <a:xfrm>
            <a:off x="5292031" y="3566665"/>
            <a:ext cx="6179939" cy="1975247"/>
          </a:xfrm>
          <a:prstGeom prst="rect">
            <a:avLst/>
          </a:prstGeom>
          <a:noFill/>
          <a:ln/>
        </p:spPr>
        <p:txBody>
          <a:bodyPr wrap="square" lIns="0" tIns="0" rIns="0" bIns="0" rtlCol="0" anchor="t"/>
          <a:lstStyle/>
          <a:p>
            <a:pPr marL="0" marR="0" lvl="0" indent="0" algn="just" defTabSz="914400" rtl="0" eaLnBrk="1" fontAlgn="auto" latinLnBrk="0" hangingPunct="1">
              <a:lnSpc>
                <a:spcPts val="2583"/>
              </a:lnSpc>
              <a:spcBef>
                <a:spcPts val="0"/>
              </a:spcBef>
              <a:spcAft>
                <a:spcPts val="0"/>
              </a:spcAft>
              <a:buClrTx/>
              <a:buSzTx/>
              <a:buFontTx/>
              <a:buNone/>
              <a:tabLst/>
              <a:defRPr/>
            </a:pPr>
            <a:endParaRPr kumimoji="0" lang="en-US" sz="1583"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pic>
        <p:nvPicPr>
          <p:cNvPr id="16" name="Picture 15">
            <a:extLst>
              <a:ext uri="{FF2B5EF4-FFF2-40B4-BE49-F238E27FC236}">
                <a16:creationId xmlns:a16="http://schemas.microsoft.com/office/drawing/2014/main" id="{B3E230F2-A462-9633-A9A6-BD763F9C6F1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85795"/>
          <a:stretch/>
        </p:blipFill>
        <p:spPr>
          <a:xfrm>
            <a:off x="0" y="-1"/>
            <a:ext cx="12192000" cy="974196"/>
          </a:xfrm>
          <a:prstGeom prst="rect">
            <a:avLst/>
          </a:prstGeom>
        </p:spPr>
      </p:pic>
      <p:sp>
        <p:nvSpPr>
          <p:cNvPr id="13" name="Title 1">
            <a:extLst>
              <a:ext uri="{FF2B5EF4-FFF2-40B4-BE49-F238E27FC236}">
                <a16:creationId xmlns:a16="http://schemas.microsoft.com/office/drawing/2014/main" id="{75CE43C2-97AA-488B-9030-724EAF8E2048}"/>
              </a:ext>
            </a:extLst>
          </p:cNvPr>
          <p:cNvSpPr txBox="1">
            <a:spLocks/>
          </p:cNvSpPr>
          <p:nvPr/>
        </p:nvSpPr>
        <p:spPr>
          <a:xfrm>
            <a:off x="6059393" y="1407339"/>
            <a:ext cx="6179939" cy="54186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mn-MN" sz="2000" b="1" i="0" u="none" strike="noStrike" kern="1200" cap="none" spc="0" normalizeH="0" baseline="0" noProof="0" dirty="0">
                <a:ln>
                  <a:noFill/>
                </a:ln>
                <a:solidFill>
                  <a:srgbClr val="002060"/>
                </a:solidFill>
                <a:effectLst/>
                <a:uLnTx/>
                <a:uFillTx/>
                <a:latin typeface="Arial" panose="020B0604020202020204" pitchFamily="34" charset="0"/>
                <a:ea typeface="+mj-ea"/>
                <a:cs typeface="Arial" panose="020B0604020202020204" pitchFamily="34" charset="0"/>
              </a:rPr>
              <a:t>ШҮҮХИЙН ШИЙДВЭРИЙН ХУРААНГУЙ</a:t>
            </a:r>
            <a:r>
              <a:rPr kumimoji="0" lang="en-US" sz="2000" b="1" i="0" u="none" strike="noStrike" kern="1200" cap="none" spc="0" normalizeH="0" baseline="0" noProof="0" dirty="0">
                <a:ln>
                  <a:noFill/>
                </a:ln>
                <a:solidFill>
                  <a:srgbClr val="002060"/>
                </a:solidFill>
                <a:effectLst/>
                <a:uLnTx/>
                <a:uFillTx/>
                <a:latin typeface="Arial" panose="020B0604020202020204" pitchFamily="34" charset="0"/>
                <a:ea typeface="+mj-ea"/>
                <a:cs typeface="Arial" panose="020B0604020202020204" pitchFamily="34" charset="0"/>
              </a:rPr>
              <a:t>:</a:t>
            </a:r>
          </a:p>
        </p:txBody>
      </p:sp>
      <p:pic>
        <p:nvPicPr>
          <p:cNvPr id="14" name="Picture 13">
            <a:extLst>
              <a:ext uri="{FF2B5EF4-FFF2-40B4-BE49-F238E27FC236}">
                <a16:creationId xmlns:a16="http://schemas.microsoft.com/office/drawing/2014/main" id="{1AEB6DB3-856B-48E3-BF1F-2E23CDC9B2DD}"/>
              </a:ext>
            </a:extLst>
          </p:cNvPr>
          <p:cNvPicPr>
            <a:picLocks noChangeAspect="1"/>
          </p:cNvPicPr>
          <p:nvPr/>
        </p:nvPicPr>
        <p:blipFill>
          <a:blip r:embed="rId3"/>
          <a:stretch>
            <a:fillRect/>
          </a:stretch>
        </p:blipFill>
        <p:spPr>
          <a:xfrm>
            <a:off x="1273048" y="1861098"/>
            <a:ext cx="4342963" cy="3800909"/>
          </a:xfrm>
          <a:prstGeom prst="rect">
            <a:avLst/>
          </a:prstGeom>
        </p:spPr>
      </p:pic>
      <p:pic>
        <p:nvPicPr>
          <p:cNvPr id="15" name="Picture 14">
            <a:extLst>
              <a:ext uri="{FF2B5EF4-FFF2-40B4-BE49-F238E27FC236}">
                <a16:creationId xmlns:a16="http://schemas.microsoft.com/office/drawing/2014/main" id="{9A85EF87-3BAA-4050-8F88-A8790DC0E001}"/>
              </a:ext>
            </a:extLst>
          </p:cNvPr>
          <p:cNvPicPr>
            <a:picLocks noChangeAspect="1"/>
          </p:cNvPicPr>
          <p:nvPr/>
        </p:nvPicPr>
        <p:blipFill>
          <a:blip r:embed="rId4"/>
          <a:stretch>
            <a:fillRect/>
          </a:stretch>
        </p:blipFill>
        <p:spPr>
          <a:xfrm>
            <a:off x="1273048" y="5673098"/>
            <a:ext cx="4342963" cy="971097"/>
          </a:xfrm>
          <a:prstGeom prst="rect">
            <a:avLst/>
          </a:prstGeom>
        </p:spPr>
      </p:pic>
      <p:pic>
        <p:nvPicPr>
          <p:cNvPr id="17" name="Picture 16">
            <a:extLst>
              <a:ext uri="{FF2B5EF4-FFF2-40B4-BE49-F238E27FC236}">
                <a16:creationId xmlns:a16="http://schemas.microsoft.com/office/drawing/2014/main" id="{6B58E103-30B3-46BC-A602-75F2C9A839FD}"/>
              </a:ext>
            </a:extLst>
          </p:cNvPr>
          <p:cNvPicPr>
            <a:picLocks noChangeAspect="1"/>
          </p:cNvPicPr>
          <p:nvPr/>
        </p:nvPicPr>
        <p:blipFill>
          <a:blip r:embed="rId5"/>
          <a:stretch>
            <a:fillRect/>
          </a:stretch>
        </p:blipFill>
        <p:spPr>
          <a:xfrm>
            <a:off x="7223206" y="1867618"/>
            <a:ext cx="3937854" cy="4765461"/>
          </a:xfrm>
          <a:prstGeom prst="rect">
            <a:avLst/>
          </a:prstGeom>
        </p:spPr>
      </p:pic>
      <p:sp>
        <p:nvSpPr>
          <p:cNvPr id="18" name="Title 1">
            <a:extLst>
              <a:ext uri="{FF2B5EF4-FFF2-40B4-BE49-F238E27FC236}">
                <a16:creationId xmlns:a16="http://schemas.microsoft.com/office/drawing/2014/main" id="{8B45C7D6-FD30-4137-9B90-E71DBB4B21A2}"/>
              </a:ext>
            </a:extLst>
          </p:cNvPr>
          <p:cNvSpPr txBox="1">
            <a:spLocks/>
          </p:cNvSpPr>
          <p:nvPr/>
        </p:nvSpPr>
        <p:spPr>
          <a:xfrm>
            <a:off x="677090" y="1333452"/>
            <a:ext cx="5643607" cy="54186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mn-MN" sz="2000" b="1" i="0" u="none" strike="noStrike" kern="1200" cap="none" spc="0" normalizeH="0" baseline="0" noProof="0" dirty="0">
                <a:ln>
                  <a:noFill/>
                </a:ln>
                <a:solidFill>
                  <a:srgbClr val="002060"/>
                </a:solidFill>
                <a:effectLst/>
                <a:uLnTx/>
                <a:uFillTx/>
                <a:latin typeface="Arial" panose="020B0604020202020204" pitchFamily="34" charset="0"/>
                <a:ea typeface="+mj-ea"/>
                <a:cs typeface="Arial" panose="020B0604020202020204" pitchFamily="34" charset="0"/>
              </a:rPr>
              <a:t>3. ШҮҮХИЙН ШИЙДВЭРИЙН ТОЙМ</a:t>
            </a:r>
            <a:r>
              <a:rPr kumimoji="0" lang="en-US" sz="2000" b="1" i="0" u="none" strike="noStrike" kern="1200" cap="none" spc="0" normalizeH="0" baseline="0" noProof="0" dirty="0">
                <a:ln>
                  <a:noFill/>
                </a:ln>
                <a:solidFill>
                  <a:srgbClr val="002060"/>
                </a:solidFill>
                <a:effectLst/>
                <a:uLnTx/>
                <a:uFillTx/>
                <a:latin typeface="Arial" panose="020B0604020202020204" pitchFamily="34" charset="0"/>
                <a:ea typeface="+mj-ea"/>
                <a:cs typeface="Arial" panose="020B0604020202020204" pitchFamily="34" charset="0"/>
              </a:rPr>
              <a:t>:</a:t>
            </a:r>
          </a:p>
        </p:txBody>
      </p:sp>
      <p:cxnSp>
        <p:nvCxnSpPr>
          <p:cNvPr id="19" name="Straight Connector 18">
            <a:extLst>
              <a:ext uri="{FF2B5EF4-FFF2-40B4-BE49-F238E27FC236}">
                <a16:creationId xmlns:a16="http://schemas.microsoft.com/office/drawing/2014/main" id="{108692B1-61C2-4BF8-9379-53D350DC1182}"/>
              </a:ext>
            </a:extLst>
          </p:cNvPr>
          <p:cNvCxnSpPr>
            <a:cxnSpLocks/>
          </p:cNvCxnSpPr>
          <p:nvPr/>
        </p:nvCxnSpPr>
        <p:spPr>
          <a:xfrm>
            <a:off x="6320697" y="1604385"/>
            <a:ext cx="0" cy="503981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FA8C04C0-507A-4636-A077-11C6B3752455}"/>
              </a:ext>
            </a:extLst>
          </p:cNvPr>
          <p:cNvSpPr/>
          <p:nvPr/>
        </p:nvSpPr>
        <p:spPr>
          <a:xfrm>
            <a:off x="153590" y="1018862"/>
            <a:ext cx="901209" cy="461665"/>
          </a:xfrm>
          <a:prstGeom prst="rect">
            <a:avLst/>
          </a:prstGeom>
        </p:spPr>
        <p:txBody>
          <a:bodyPr wrap="none">
            <a:spAutoFit/>
          </a:bodyPr>
          <a:lstStyle/>
          <a:p>
            <a:r>
              <a:rPr lang="mn-MN" sz="2400" b="1" dirty="0">
                <a:solidFill>
                  <a:schemeClr val="accent4">
                    <a:lumMod val="75000"/>
                  </a:schemeClr>
                </a:solidFill>
                <a:latin typeface="Arial" panose="020B0604020202020204" pitchFamily="34" charset="0"/>
                <a:cs typeface="Arial" panose="020B0604020202020204" pitchFamily="34" charset="0"/>
              </a:rPr>
              <a:t>I</a:t>
            </a:r>
            <a:r>
              <a:rPr lang="en-US" sz="2400" b="1" dirty="0">
                <a:solidFill>
                  <a:schemeClr val="accent4">
                    <a:lumMod val="75000"/>
                  </a:schemeClr>
                </a:solidFill>
                <a:latin typeface="Arial" panose="020B0604020202020204" pitchFamily="34" charset="0"/>
                <a:cs typeface="Arial" panose="020B0604020202020204" pitchFamily="34" charset="0"/>
              </a:rPr>
              <a:t>II </a:t>
            </a:r>
            <a:r>
              <a:rPr lang="mn-MN" sz="2400" b="1" dirty="0">
                <a:solidFill>
                  <a:schemeClr val="accent4">
                    <a:lumMod val="75000"/>
                  </a:schemeClr>
                </a:solidFill>
                <a:latin typeface="Arial" panose="020B0604020202020204" pitchFamily="34" charset="0"/>
                <a:cs typeface="Arial" panose="020B0604020202020204" pitchFamily="34" charset="0"/>
              </a:rPr>
              <a:t>ҮЕ</a:t>
            </a:r>
            <a:endParaRPr lang="en-US" sz="2400" b="1" dirty="0">
              <a:solidFill>
                <a:schemeClr val="accent4">
                  <a:lumMod val="75000"/>
                </a:schemeClr>
              </a:solidFill>
            </a:endParaRPr>
          </a:p>
        </p:txBody>
      </p:sp>
    </p:spTree>
    <p:extLst>
      <p:ext uri="{BB962C8B-B14F-4D97-AF65-F5344CB8AC3E}">
        <p14:creationId xmlns:p14="http://schemas.microsoft.com/office/powerpoint/2010/main" val="36312179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47FA28-CB4E-30D8-D9EA-3C80B8F8DF6E}"/>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41A04CA1-6231-28C8-71E9-C28C923496FD}"/>
              </a:ext>
            </a:extLst>
          </p:cNvPr>
          <p:cNvSpPr/>
          <p:nvPr/>
        </p:nvSpPr>
        <p:spPr>
          <a:xfrm>
            <a:off x="0" y="0"/>
            <a:ext cx="12192000" cy="6858000"/>
          </a:xfrm>
          <a:prstGeom prst="rect">
            <a:avLst/>
          </a:prstGeom>
          <a:solidFill>
            <a:srgbClr val="F2E4CF"/>
          </a:solidFill>
          <a:ln/>
        </p:spPr>
      </p:sp>
      <p:sp>
        <p:nvSpPr>
          <p:cNvPr id="3" name="Shape 1">
            <a:extLst>
              <a:ext uri="{FF2B5EF4-FFF2-40B4-BE49-F238E27FC236}">
                <a16:creationId xmlns:a16="http://schemas.microsoft.com/office/drawing/2014/main" id="{6BE8E886-C094-10C4-B88B-0E40284222F1}"/>
              </a:ext>
            </a:extLst>
          </p:cNvPr>
          <p:cNvSpPr/>
          <p:nvPr/>
        </p:nvSpPr>
        <p:spPr>
          <a:xfrm>
            <a:off x="0" y="0"/>
            <a:ext cx="12192000" cy="6858000"/>
          </a:xfrm>
          <a:prstGeom prst="rect">
            <a:avLst/>
          </a:prstGeom>
          <a:solidFill>
            <a:srgbClr val="FEF5E7"/>
          </a:solidFill>
          <a:ln/>
        </p:spPr>
        <p:txBody>
          <a:bodyPr/>
          <a:lstStyle/>
          <a:p>
            <a:endParaRPr lang="en-US" dirty="0">
              <a:solidFill>
                <a:srgbClr val="0070C0"/>
              </a:solidFill>
              <a:latin typeface="Arial" panose="020B0604020202020204" pitchFamily="34" charset="0"/>
              <a:cs typeface="Arial" panose="020B0604020202020204" pitchFamily="34" charset="0"/>
            </a:endParaRPr>
          </a:p>
        </p:txBody>
      </p:sp>
      <p:sp>
        <p:nvSpPr>
          <p:cNvPr id="8" name="Text 4">
            <a:extLst>
              <a:ext uri="{FF2B5EF4-FFF2-40B4-BE49-F238E27FC236}">
                <a16:creationId xmlns:a16="http://schemas.microsoft.com/office/drawing/2014/main" id="{1CD46682-7ABC-8ABE-5A0A-47A420BADEA7}"/>
              </a:ext>
            </a:extLst>
          </p:cNvPr>
          <p:cNvSpPr/>
          <p:nvPr/>
        </p:nvSpPr>
        <p:spPr>
          <a:xfrm>
            <a:off x="5292031" y="3566665"/>
            <a:ext cx="6179939" cy="1975247"/>
          </a:xfrm>
          <a:prstGeom prst="rect">
            <a:avLst/>
          </a:prstGeom>
          <a:noFill/>
          <a:ln/>
        </p:spPr>
        <p:txBody>
          <a:bodyPr wrap="square" lIns="0" tIns="0" rIns="0" bIns="0" rtlCol="0" anchor="t"/>
          <a:lstStyle/>
          <a:p>
            <a:pPr algn="just">
              <a:lnSpc>
                <a:spcPts val="2583"/>
              </a:lnSpc>
            </a:pPr>
            <a:endParaRPr lang="en-US" sz="1583" dirty="0">
              <a:solidFill>
                <a:srgbClr val="0070C0"/>
              </a:solidFill>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B3E230F2-A462-9633-A9A6-BD763F9C6F1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85795"/>
          <a:stretch/>
        </p:blipFill>
        <p:spPr>
          <a:xfrm>
            <a:off x="0" y="-1"/>
            <a:ext cx="12192000" cy="974196"/>
          </a:xfrm>
          <a:prstGeom prst="rect">
            <a:avLst/>
          </a:prstGeom>
        </p:spPr>
      </p:pic>
      <p:sp>
        <p:nvSpPr>
          <p:cNvPr id="11" name="Title 1">
            <a:extLst>
              <a:ext uri="{FF2B5EF4-FFF2-40B4-BE49-F238E27FC236}">
                <a16:creationId xmlns:a16="http://schemas.microsoft.com/office/drawing/2014/main" id="{9E8587AD-4B97-4DAB-894C-D35807A3350E}"/>
              </a:ext>
            </a:extLst>
          </p:cNvPr>
          <p:cNvSpPr txBox="1">
            <a:spLocks/>
          </p:cNvSpPr>
          <p:nvPr/>
        </p:nvSpPr>
        <p:spPr>
          <a:xfrm>
            <a:off x="838199" y="1053046"/>
            <a:ext cx="10561618" cy="81642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mn-MN" sz="2400" b="1" dirty="0">
                <a:solidFill>
                  <a:srgbClr val="002060"/>
                </a:solidFill>
                <a:latin typeface="Arial" panose="020B0604020202020204" pitchFamily="34" charset="0"/>
                <a:cs typeface="Arial" panose="020B0604020202020204" pitchFamily="34" charset="0"/>
              </a:rPr>
              <a:t>4. ШҮҮХ ХУРАЛДААНЫГ ШУУД ДАМЖУУЛАХ, ЦАХИМ ХУУДАСТ БАЙРШУУЛАХ, АРХИВЛАХ </a:t>
            </a:r>
            <a:r>
              <a:rPr lang="en-US" sz="2400" b="1" dirty="0">
                <a:solidFill>
                  <a:srgbClr val="002060"/>
                </a:solidFill>
                <a:latin typeface="Arial" panose="020B0604020202020204" pitchFamily="34" charset="0"/>
                <a:cs typeface="Arial" panose="020B0604020202020204" pitchFamily="34" charset="0"/>
              </a:rPr>
              <a:t>(</a:t>
            </a:r>
            <a:r>
              <a:rPr lang="mn-MN" sz="2400" b="1" dirty="0">
                <a:solidFill>
                  <a:srgbClr val="002060"/>
                </a:solidFill>
                <a:latin typeface="Arial" panose="020B0604020202020204" pitchFamily="34" charset="0"/>
                <a:cs typeface="Arial" panose="020B0604020202020204" pitchFamily="34" charset="0"/>
              </a:rPr>
              <a:t>2024</a:t>
            </a:r>
            <a:r>
              <a:rPr lang="en-US" sz="2400" b="1" dirty="0">
                <a:solidFill>
                  <a:srgbClr val="002060"/>
                </a:solidFill>
                <a:latin typeface="Arial" panose="020B0604020202020204" pitchFamily="34" charset="0"/>
                <a:cs typeface="Arial" panose="020B0604020202020204" pitchFamily="34" charset="0"/>
              </a:rPr>
              <a:t>)</a:t>
            </a:r>
            <a:br>
              <a:rPr lang="en-US" sz="2400" dirty="0">
                <a:solidFill>
                  <a:srgbClr val="002060"/>
                </a:solidFill>
                <a:latin typeface="Arial" panose="020B0604020202020204" pitchFamily="34" charset="0"/>
                <a:cs typeface="Arial" panose="020B0604020202020204" pitchFamily="34" charset="0"/>
              </a:rPr>
            </a:br>
            <a:endParaRPr lang="en-US" sz="2400" dirty="0">
              <a:solidFill>
                <a:srgbClr val="002060"/>
              </a:solidFill>
              <a:latin typeface="Arial" panose="020B0604020202020204" pitchFamily="34" charset="0"/>
              <a:cs typeface="Arial" panose="020B0604020202020204" pitchFamily="34" charset="0"/>
            </a:endParaRPr>
          </a:p>
        </p:txBody>
      </p:sp>
      <p:sp>
        <p:nvSpPr>
          <p:cNvPr id="12" name="Content Placeholder 2">
            <a:extLst>
              <a:ext uri="{FF2B5EF4-FFF2-40B4-BE49-F238E27FC236}">
                <a16:creationId xmlns:a16="http://schemas.microsoft.com/office/drawing/2014/main" id="{51F74098-4CEA-489E-8BCD-6681461A9EFD}"/>
              </a:ext>
            </a:extLst>
          </p:cNvPr>
          <p:cNvSpPr txBox="1">
            <a:spLocks/>
          </p:cNvSpPr>
          <p:nvPr/>
        </p:nvSpPr>
        <p:spPr>
          <a:xfrm>
            <a:off x="1180733" y="1885509"/>
            <a:ext cx="5113114" cy="4707519"/>
          </a:xfrm>
          <a:prstGeom prst="rect">
            <a:avLst/>
          </a:prstGeom>
          <a:noFill/>
          <a:ln w="19050" cap="flat" cmpd="sng" algn="ctr">
            <a:solidFill>
              <a:srgbClr val="002060"/>
            </a:solidFill>
            <a:prstDash val="solid"/>
            <a:miter lim="800000"/>
          </a:ln>
        </p:spPr>
        <p:style>
          <a:lnRef idx="2">
            <a:schemeClr val="accent5"/>
          </a:lnRef>
          <a:fillRef idx="1">
            <a:schemeClr val="lt1"/>
          </a:fillRef>
          <a:effectRef idx="0">
            <a:schemeClr val="accent5"/>
          </a:effectRef>
          <a:fontRef idx="minor">
            <a:schemeClr val="dk1"/>
          </a:fontRef>
        </p:style>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nSpc>
                <a:spcPct val="150000"/>
              </a:lnSpc>
              <a:buFont typeface="Arial" panose="020B0604020202020204" pitchFamily="34" charset="0"/>
              <a:buNone/>
            </a:pPr>
            <a:r>
              <a:rPr lang="en-US" sz="1600" dirty="0">
                <a:solidFill>
                  <a:srgbClr val="FF0000"/>
                </a:solidFill>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 </a:t>
            </a:r>
            <a:r>
              <a:rPr lang="mn-MN" sz="1600" b="1" dirty="0">
                <a:solidFill>
                  <a:srgbClr val="002060"/>
                </a:solidFill>
                <a:latin typeface="Arial" panose="020B0604020202020204" pitchFamily="34" charset="0"/>
                <a:cs typeface="Arial" panose="020B0604020202020204" pitchFamily="34" charset="0"/>
              </a:rPr>
              <a:t>Шууд дамжуулалт </a:t>
            </a:r>
            <a:r>
              <a:rPr lang="mn-MN" sz="1600" dirty="0">
                <a:solidFill>
                  <a:srgbClr val="002060"/>
                </a:solidFill>
                <a:latin typeface="Arial" panose="020B0604020202020204" pitchFamily="34" charset="0"/>
                <a:cs typeface="Arial" panose="020B0604020202020204" pitchFamily="34" charset="0"/>
              </a:rPr>
              <a:t>(2024–2025):</a:t>
            </a:r>
            <a:br>
              <a:rPr lang="mn-MN" sz="1600" dirty="0">
                <a:solidFill>
                  <a:srgbClr val="002060"/>
                </a:solidFill>
                <a:latin typeface="Arial" panose="020B0604020202020204" pitchFamily="34" charset="0"/>
                <a:cs typeface="Arial" panose="020B0604020202020204" pitchFamily="34" charset="0"/>
              </a:rPr>
            </a:br>
            <a:r>
              <a:rPr lang="mn-MN" sz="1600" dirty="0">
                <a:solidFill>
                  <a:srgbClr val="002060"/>
                </a:solidFill>
                <a:latin typeface="Arial" panose="020B0604020202020204" pitchFamily="34" charset="0"/>
                <a:cs typeface="Arial" panose="020B0604020202020204" pitchFamily="34" charset="0"/>
              </a:rPr>
              <a:t>Шүүхийн тухай хууль: 2024.07.01-ээс мөрдөгдөж эхэлсэн</a:t>
            </a:r>
            <a:br>
              <a:rPr lang="mn-MN" sz="1600" dirty="0">
                <a:solidFill>
                  <a:srgbClr val="002060"/>
                </a:solidFill>
                <a:latin typeface="Arial" panose="020B0604020202020204" pitchFamily="34" charset="0"/>
                <a:cs typeface="Arial" panose="020B0604020202020204" pitchFamily="34" charset="0"/>
              </a:rPr>
            </a:br>
            <a:r>
              <a:rPr lang="mn-MN" sz="1600" dirty="0">
                <a:solidFill>
                  <a:srgbClr val="002060"/>
                </a:solidFill>
                <a:latin typeface="Arial" panose="020B0604020202020204" pitchFamily="34" charset="0"/>
                <a:cs typeface="Arial" panose="020B0604020202020204" pitchFamily="34" charset="0"/>
              </a:rPr>
              <a:t>Анхны шууд дамжуулалт:</a:t>
            </a:r>
            <a:r>
              <a:rPr lang="mn-MN" sz="1600" dirty="0">
                <a:latin typeface="Arial" panose="020B0604020202020204" pitchFamily="34" charset="0"/>
                <a:cs typeface="Arial" panose="020B0604020202020204" pitchFamily="34" charset="0"/>
              </a:rPr>
              <a:t> </a:t>
            </a:r>
            <a:r>
              <a:rPr lang="mn-MN" sz="1600" dirty="0">
                <a:solidFill>
                  <a:schemeClr val="accent4">
                    <a:lumMod val="75000"/>
                  </a:schemeClr>
                </a:solidFill>
                <a:latin typeface="Arial" panose="020B0604020202020204" pitchFamily="34" charset="0"/>
                <a:cs typeface="Arial" panose="020B0604020202020204" pitchFamily="34" charset="0"/>
              </a:rPr>
              <a:t>2024.09.09</a:t>
            </a:r>
            <a:r>
              <a:rPr lang="mn-MN" sz="1600" dirty="0">
                <a:latin typeface="Arial" panose="020B0604020202020204" pitchFamily="34" charset="0"/>
                <a:cs typeface="Arial" panose="020B0604020202020204" pitchFamily="34" charset="0"/>
              </a:rPr>
              <a:t>, </a:t>
            </a:r>
            <a:r>
              <a:rPr lang="en-US" sz="1600" dirty="0">
                <a:solidFill>
                  <a:srgbClr val="00206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www.live.shuukh.mn</a:t>
            </a:r>
            <a:r>
              <a:rPr lang="mn-MN" sz="1600" dirty="0">
                <a:solidFill>
                  <a:srgbClr val="002060"/>
                </a:solidFill>
                <a:latin typeface="Arial" panose="020B0604020202020204" pitchFamily="34" charset="0"/>
                <a:cs typeface="Arial" panose="020B0604020202020204" pitchFamily="34" charset="0"/>
              </a:rPr>
              <a:t>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 </a:t>
            </a:r>
            <a:br>
              <a:rPr lang="en-US" sz="1600" dirty="0">
                <a:latin typeface="Arial" panose="020B0604020202020204" pitchFamily="34" charset="0"/>
                <a:cs typeface="Arial" panose="020B0604020202020204" pitchFamily="34" charset="0"/>
              </a:rPr>
            </a:br>
            <a:r>
              <a:rPr lang="en-US" sz="1600" dirty="0">
                <a:solidFill>
                  <a:srgbClr val="00B050"/>
                </a:solidFill>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 </a:t>
            </a:r>
            <a:r>
              <a:rPr lang="mn-MN" sz="1600" b="1" dirty="0">
                <a:solidFill>
                  <a:srgbClr val="002060"/>
                </a:solidFill>
                <a:latin typeface="Arial" panose="020B0604020202020204" pitchFamily="34" charset="0"/>
                <a:cs typeface="Arial" panose="020B0604020202020204" pitchFamily="34" charset="0"/>
              </a:rPr>
              <a:t>Хяналтын шатны шууд дамжуулалт</a:t>
            </a:r>
            <a:r>
              <a:rPr lang="en-US" sz="1600" b="1" dirty="0">
                <a:solidFill>
                  <a:srgbClr val="002060"/>
                </a:solidFill>
                <a:latin typeface="Arial" panose="020B0604020202020204" pitchFamily="34" charset="0"/>
                <a:cs typeface="Arial" panose="020B0604020202020204" pitchFamily="34" charset="0"/>
              </a:rPr>
              <a:t> </a:t>
            </a:r>
            <a:r>
              <a:rPr lang="mn-MN" sz="1600" dirty="0">
                <a:solidFill>
                  <a:srgbClr val="002060"/>
                </a:solidFill>
                <a:latin typeface="Arial" panose="020B0604020202020204" pitchFamily="34" charset="0"/>
                <a:cs typeface="Arial" panose="020B0604020202020204" pitchFamily="34" charset="0"/>
              </a:rPr>
              <a:t>(2025.04.15)</a:t>
            </a:r>
            <a:r>
              <a:rPr lang="en-US" sz="1600" dirty="0">
                <a:solidFill>
                  <a:srgbClr val="002060"/>
                </a:solidFill>
                <a:latin typeface="Arial" panose="020B0604020202020204" pitchFamily="34" charset="0"/>
                <a:cs typeface="Arial" panose="020B0604020202020204" pitchFamily="34" charset="0"/>
              </a:rPr>
              <a:t>:</a:t>
            </a:r>
            <a:br>
              <a:rPr lang="mn-MN" sz="1600" dirty="0">
                <a:solidFill>
                  <a:srgbClr val="002060"/>
                </a:solidFill>
                <a:latin typeface="Arial" panose="020B0604020202020204" pitchFamily="34" charset="0"/>
                <a:cs typeface="Arial" panose="020B0604020202020204" pitchFamily="34" charset="0"/>
              </a:rPr>
            </a:br>
            <a:r>
              <a:rPr lang="mn-MN" sz="1600" dirty="0">
                <a:solidFill>
                  <a:srgbClr val="002060"/>
                </a:solidFill>
                <a:latin typeface="Arial" panose="020B0604020202020204" pitchFamily="34" charset="0"/>
                <a:cs typeface="Arial" panose="020B0604020202020204" pitchFamily="34" charset="0"/>
              </a:rPr>
              <a:t>Эрүү: 88, Захиргаа: 152, Иргэн: 275 </a:t>
            </a:r>
            <a:r>
              <a:rPr lang="en-US" sz="1600" dirty="0">
                <a:solidFill>
                  <a:srgbClr val="002060"/>
                </a:solidFill>
                <a:latin typeface="Arial" panose="020B0604020202020204" pitchFamily="34" charset="0"/>
                <a:cs typeface="Arial" panose="020B0604020202020204" pitchFamily="34" charset="0"/>
              </a:rPr>
              <a:t>= </a:t>
            </a:r>
            <a:r>
              <a:rPr lang="mn-MN" sz="1600" dirty="0">
                <a:solidFill>
                  <a:schemeClr val="accent4">
                    <a:lumMod val="75000"/>
                  </a:schemeClr>
                </a:solidFill>
                <a:latin typeface="Arial" panose="020B0604020202020204" pitchFamily="34" charset="0"/>
                <a:cs typeface="Arial" panose="020B0604020202020204" pitchFamily="34" charset="0"/>
              </a:rPr>
              <a:t>515</a:t>
            </a:r>
            <a:r>
              <a:rPr lang="mn-MN" sz="1600" dirty="0">
                <a:latin typeface="Arial" panose="020B0604020202020204" pitchFamily="34" charset="0"/>
                <a:cs typeface="Arial" panose="020B0604020202020204" pitchFamily="34" charset="0"/>
              </a:rPr>
              <a:t> </a:t>
            </a:r>
            <a:r>
              <a:rPr lang="mn-MN" sz="1600" dirty="0">
                <a:solidFill>
                  <a:srgbClr val="002060"/>
                </a:solidFill>
                <a:latin typeface="Arial" panose="020B0604020202020204" pitchFamily="34" charset="0"/>
                <a:cs typeface="Arial" panose="020B0604020202020204" pitchFamily="34" charset="0"/>
              </a:rPr>
              <a:t>хуралдаан</a:t>
            </a:r>
            <a:br>
              <a:rPr lang="mn-MN" sz="1600" dirty="0">
                <a:solidFill>
                  <a:srgbClr val="002060"/>
                </a:solidFill>
                <a:latin typeface="Arial" panose="020B0604020202020204" pitchFamily="34" charset="0"/>
                <a:cs typeface="Arial" panose="020B0604020202020204" pitchFamily="34" charset="0"/>
              </a:rPr>
            </a:br>
            <a:br>
              <a:rPr lang="mn-MN" sz="1600" dirty="0">
                <a:solidFill>
                  <a:srgbClr val="002060"/>
                </a:solidFill>
                <a:latin typeface="Arial" panose="020B0604020202020204" pitchFamily="34" charset="0"/>
                <a:cs typeface="Arial" panose="020B0604020202020204" pitchFamily="34" charset="0"/>
              </a:rPr>
            </a:br>
            <a:r>
              <a:rPr lang="en-US" sz="1600" dirty="0">
                <a:solidFill>
                  <a:srgbClr val="002060"/>
                </a:solidFill>
                <a:latin typeface="Arial" panose="020B0604020202020204" pitchFamily="34" charset="0"/>
                <a:cs typeface="Arial" panose="020B0604020202020204" pitchFamily="34" charset="0"/>
              </a:rPr>
              <a:t>🌐 </a:t>
            </a:r>
            <a:r>
              <a:rPr lang="en-US" sz="1600" b="1" dirty="0">
                <a:solidFill>
                  <a:srgbClr val="002060"/>
                </a:solidFill>
                <a:latin typeface="Arial" panose="020B0604020202020204" pitchFamily="34" charset="0"/>
                <a:cs typeface="Arial" panose="020B0604020202020204" pitchFamily="34" charset="0"/>
              </a:rPr>
              <a:t>Facebook </a:t>
            </a:r>
            <a:r>
              <a:rPr lang="mn-MN" sz="1600" b="1" dirty="0">
                <a:solidFill>
                  <a:srgbClr val="002060"/>
                </a:solidFill>
                <a:latin typeface="Arial" panose="020B0604020202020204" pitchFamily="34" charset="0"/>
                <a:cs typeface="Arial" panose="020B0604020202020204" pitchFamily="34" charset="0"/>
              </a:rPr>
              <a:t>дамжуулалт:</a:t>
            </a:r>
            <a:br>
              <a:rPr lang="mn-MN" sz="1600" dirty="0">
                <a:solidFill>
                  <a:srgbClr val="002060"/>
                </a:solidFill>
                <a:latin typeface="Arial" panose="020B0604020202020204" pitchFamily="34" charset="0"/>
                <a:cs typeface="Arial" panose="020B0604020202020204" pitchFamily="34" charset="0"/>
              </a:rPr>
            </a:br>
            <a:r>
              <a:rPr lang="mn-MN" sz="1600" dirty="0">
                <a:solidFill>
                  <a:srgbClr val="002060"/>
                </a:solidFill>
                <a:latin typeface="Arial" panose="020B0604020202020204" pitchFamily="34" charset="0"/>
                <a:cs typeface="Arial" panose="020B0604020202020204" pitchFamily="34" charset="0"/>
              </a:rPr>
              <a:t>Эхэлсэн: </a:t>
            </a:r>
            <a:r>
              <a:rPr lang="mn-MN" sz="1600" dirty="0">
                <a:solidFill>
                  <a:schemeClr val="accent4">
                    <a:lumMod val="75000"/>
                  </a:schemeClr>
                </a:solidFill>
                <a:latin typeface="Arial" panose="020B0604020202020204" pitchFamily="34" charset="0"/>
                <a:cs typeface="Arial" panose="020B0604020202020204" pitchFamily="34" charset="0"/>
              </a:rPr>
              <a:t>2025.03.24</a:t>
            </a:r>
            <a:br>
              <a:rPr lang="mn-MN" sz="1600" dirty="0">
                <a:latin typeface="Arial" panose="020B0604020202020204" pitchFamily="34" charset="0"/>
                <a:cs typeface="Arial" panose="020B0604020202020204" pitchFamily="34" charset="0"/>
              </a:rPr>
            </a:br>
            <a:r>
              <a:rPr lang="mn-MN" sz="1600" dirty="0">
                <a:solidFill>
                  <a:srgbClr val="002060"/>
                </a:solidFill>
                <a:latin typeface="Arial" panose="020B0604020202020204" pitchFamily="34" charset="0"/>
                <a:cs typeface="Arial" panose="020B0604020202020204" pitchFamily="34" charset="0"/>
              </a:rPr>
              <a:t>Хандалт (04.08 хүртэл): 119,411</a:t>
            </a:r>
            <a:br>
              <a:rPr lang="mn-MN" sz="1600" dirty="0">
                <a:solidFill>
                  <a:srgbClr val="002060"/>
                </a:solidFill>
                <a:latin typeface="Arial" panose="020B0604020202020204" pitchFamily="34" charset="0"/>
                <a:cs typeface="Arial" panose="020B0604020202020204" pitchFamily="34" charset="0"/>
              </a:rPr>
            </a:br>
            <a:r>
              <a:rPr lang="mn-MN" sz="1600" dirty="0">
                <a:solidFill>
                  <a:srgbClr val="002060"/>
                </a:solidFill>
                <a:latin typeface="Arial" panose="020B0604020202020204" pitchFamily="34" charset="0"/>
                <a:cs typeface="Arial" panose="020B0604020202020204" pitchFamily="34" charset="0"/>
              </a:rPr>
              <a:t>Өдрийн дундаж хандалт:</a:t>
            </a:r>
            <a:r>
              <a:rPr lang="mn-MN" sz="1600" dirty="0">
                <a:latin typeface="Arial" panose="020B0604020202020204" pitchFamily="34" charset="0"/>
                <a:cs typeface="Arial" panose="020B0604020202020204" pitchFamily="34" charset="0"/>
              </a:rPr>
              <a:t> </a:t>
            </a:r>
            <a:r>
              <a:rPr lang="mn-MN" sz="1600" dirty="0">
                <a:solidFill>
                  <a:schemeClr val="accent4">
                    <a:lumMod val="75000"/>
                  </a:schemeClr>
                </a:solidFill>
                <a:latin typeface="Arial" panose="020B0604020202020204" pitchFamily="34" charset="0"/>
                <a:cs typeface="Arial" panose="020B0604020202020204" pitchFamily="34" charset="0"/>
              </a:rPr>
              <a:t>17,058</a:t>
            </a:r>
          </a:p>
        </p:txBody>
      </p:sp>
      <p:pic>
        <p:nvPicPr>
          <p:cNvPr id="13" name="Picture 12">
            <a:extLst>
              <a:ext uri="{FF2B5EF4-FFF2-40B4-BE49-F238E27FC236}">
                <a16:creationId xmlns:a16="http://schemas.microsoft.com/office/drawing/2014/main" id="{8F9AC94C-9B74-4E54-BE46-C944C41D888B}"/>
              </a:ext>
            </a:extLst>
          </p:cNvPr>
          <p:cNvPicPr>
            <a:picLocks noChangeAspect="1"/>
          </p:cNvPicPr>
          <p:nvPr/>
        </p:nvPicPr>
        <p:blipFill>
          <a:blip r:embed="rId4"/>
          <a:stretch>
            <a:fillRect/>
          </a:stretch>
        </p:blipFill>
        <p:spPr>
          <a:xfrm>
            <a:off x="6704756" y="1869467"/>
            <a:ext cx="4563374" cy="4707520"/>
          </a:xfrm>
          <a:prstGeom prst="rect">
            <a:avLst/>
          </a:prstGeom>
        </p:spPr>
      </p:pic>
      <p:sp>
        <p:nvSpPr>
          <p:cNvPr id="15" name="Rectangle 14">
            <a:extLst>
              <a:ext uri="{FF2B5EF4-FFF2-40B4-BE49-F238E27FC236}">
                <a16:creationId xmlns:a16="http://schemas.microsoft.com/office/drawing/2014/main" id="{437DA0F4-EE09-4029-8DA7-43A69E6C3AAF}"/>
              </a:ext>
            </a:extLst>
          </p:cNvPr>
          <p:cNvSpPr/>
          <p:nvPr/>
        </p:nvSpPr>
        <p:spPr>
          <a:xfrm>
            <a:off x="192504" y="1018862"/>
            <a:ext cx="901209" cy="461665"/>
          </a:xfrm>
          <a:prstGeom prst="rect">
            <a:avLst/>
          </a:prstGeom>
        </p:spPr>
        <p:txBody>
          <a:bodyPr wrap="none">
            <a:spAutoFit/>
          </a:bodyPr>
          <a:lstStyle/>
          <a:p>
            <a:r>
              <a:rPr lang="mn-MN" sz="2400" b="1" dirty="0">
                <a:solidFill>
                  <a:schemeClr val="accent4">
                    <a:lumMod val="75000"/>
                  </a:schemeClr>
                </a:solidFill>
                <a:latin typeface="Arial" panose="020B0604020202020204" pitchFamily="34" charset="0"/>
                <a:cs typeface="Arial" panose="020B0604020202020204" pitchFamily="34" charset="0"/>
              </a:rPr>
              <a:t>I</a:t>
            </a:r>
            <a:r>
              <a:rPr lang="en-US" sz="2400" b="1" dirty="0">
                <a:solidFill>
                  <a:schemeClr val="accent4">
                    <a:lumMod val="75000"/>
                  </a:schemeClr>
                </a:solidFill>
                <a:latin typeface="Arial" panose="020B0604020202020204" pitchFamily="34" charset="0"/>
                <a:cs typeface="Arial" panose="020B0604020202020204" pitchFamily="34" charset="0"/>
              </a:rPr>
              <a:t>II </a:t>
            </a:r>
            <a:r>
              <a:rPr lang="mn-MN" sz="2400" b="1" dirty="0">
                <a:solidFill>
                  <a:schemeClr val="accent4">
                    <a:lumMod val="75000"/>
                  </a:schemeClr>
                </a:solidFill>
                <a:latin typeface="Arial" panose="020B0604020202020204" pitchFamily="34" charset="0"/>
                <a:cs typeface="Arial" panose="020B0604020202020204" pitchFamily="34" charset="0"/>
              </a:rPr>
              <a:t>ҮЕ</a:t>
            </a:r>
            <a:endParaRPr lang="en-US" sz="2400" b="1" dirty="0">
              <a:solidFill>
                <a:schemeClr val="accent4">
                  <a:lumMod val="75000"/>
                </a:schemeClr>
              </a:solidFill>
            </a:endParaRPr>
          </a:p>
        </p:txBody>
      </p:sp>
    </p:spTree>
    <p:extLst>
      <p:ext uri="{BB962C8B-B14F-4D97-AF65-F5344CB8AC3E}">
        <p14:creationId xmlns:p14="http://schemas.microsoft.com/office/powerpoint/2010/main" val="2567209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47FA28-CB4E-30D8-D9EA-3C80B8F8DF6E}"/>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41A04CA1-6231-28C8-71E9-C28C923496FD}"/>
              </a:ext>
            </a:extLst>
          </p:cNvPr>
          <p:cNvSpPr/>
          <p:nvPr/>
        </p:nvSpPr>
        <p:spPr>
          <a:xfrm>
            <a:off x="0" y="0"/>
            <a:ext cx="12192000" cy="6858000"/>
          </a:xfrm>
          <a:prstGeom prst="rect">
            <a:avLst/>
          </a:prstGeom>
          <a:solidFill>
            <a:srgbClr val="F2E4CF"/>
          </a:solidFill>
          <a:ln/>
        </p:spPr>
      </p:sp>
      <p:sp>
        <p:nvSpPr>
          <p:cNvPr id="3" name="Shape 1">
            <a:extLst>
              <a:ext uri="{FF2B5EF4-FFF2-40B4-BE49-F238E27FC236}">
                <a16:creationId xmlns:a16="http://schemas.microsoft.com/office/drawing/2014/main" id="{6BE8E886-C094-10C4-B88B-0E40284222F1}"/>
              </a:ext>
            </a:extLst>
          </p:cNvPr>
          <p:cNvSpPr/>
          <p:nvPr/>
        </p:nvSpPr>
        <p:spPr>
          <a:xfrm>
            <a:off x="-34798" y="0"/>
            <a:ext cx="12192000" cy="6858000"/>
          </a:xfrm>
          <a:prstGeom prst="rect">
            <a:avLst/>
          </a:prstGeom>
          <a:solidFill>
            <a:srgbClr val="FEF5E7"/>
          </a:solidFill>
          <a:ln/>
        </p:spPr>
        <p:txBody>
          <a:bodyPr/>
          <a:lstStyle/>
          <a:p>
            <a:endParaRPr lang="en-US" dirty="0">
              <a:solidFill>
                <a:srgbClr val="0070C0"/>
              </a:solidFill>
              <a:latin typeface="Arial" panose="020B0604020202020204" pitchFamily="34" charset="0"/>
              <a:cs typeface="Arial" panose="020B0604020202020204" pitchFamily="34" charset="0"/>
            </a:endParaRPr>
          </a:p>
        </p:txBody>
      </p:sp>
      <p:sp>
        <p:nvSpPr>
          <p:cNvPr id="8" name="Text 4">
            <a:extLst>
              <a:ext uri="{FF2B5EF4-FFF2-40B4-BE49-F238E27FC236}">
                <a16:creationId xmlns:a16="http://schemas.microsoft.com/office/drawing/2014/main" id="{1CD46682-7ABC-8ABE-5A0A-47A420BADEA7}"/>
              </a:ext>
            </a:extLst>
          </p:cNvPr>
          <p:cNvSpPr/>
          <p:nvPr/>
        </p:nvSpPr>
        <p:spPr>
          <a:xfrm>
            <a:off x="5292031" y="3454371"/>
            <a:ext cx="6179939" cy="1975247"/>
          </a:xfrm>
          <a:prstGeom prst="rect">
            <a:avLst/>
          </a:prstGeom>
          <a:noFill/>
          <a:ln/>
        </p:spPr>
        <p:txBody>
          <a:bodyPr wrap="square" lIns="0" tIns="0" rIns="0" bIns="0" rtlCol="0" anchor="t"/>
          <a:lstStyle/>
          <a:p>
            <a:pPr algn="just">
              <a:lnSpc>
                <a:spcPts val="2583"/>
              </a:lnSpc>
            </a:pPr>
            <a:endParaRPr lang="en-US" sz="1583" dirty="0">
              <a:solidFill>
                <a:srgbClr val="0070C0"/>
              </a:solidFill>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B3E230F2-A462-9633-A9A6-BD763F9C6F1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85795"/>
          <a:stretch/>
        </p:blipFill>
        <p:spPr>
          <a:xfrm>
            <a:off x="0" y="-1"/>
            <a:ext cx="12192000" cy="974196"/>
          </a:xfrm>
          <a:prstGeom prst="rect">
            <a:avLst/>
          </a:prstGeom>
        </p:spPr>
      </p:pic>
      <p:pic>
        <p:nvPicPr>
          <p:cNvPr id="11" name="Picture 10">
            <a:extLst>
              <a:ext uri="{FF2B5EF4-FFF2-40B4-BE49-F238E27FC236}">
                <a16:creationId xmlns:a16="http://schemas.microsoft.com/office/drawing/2014/main" id="{ADDE6869-D5F8-42CE-9021-30BFC419546E}"/>
              </a:ext>
            </a:extLst>
          </p:cNvPr>
          <p:cNvPicPr>
            <a:picLocks noChangeAspect="1"/>
          </p:cNvPicPr>
          <p:nvPr/>
        </p:nvPicPr>
        <p:blipFill>
          <a:blip r:embed="rId3"/>
          <a:stretch>
            <a:fillRect/>
          </a:stretch>
        </p:blipFill>
        <p:spPr>
          <a:xfrm>
            <a:off x="1309337" y="1780821"/>
            <a:ext cx="1096325" cy="1096325"/>
          </a:xfrm>
          <a:prstGeom prst="rect">
            <a:avLst/>
          </a:prstGeom>
        </p:spPr>
      </p:pic>
      <p:pic>
        <p:nvPicPr>
          <p:cNvPr id="12" name="Picture 11">
            <a:extLst>
              <a:ext uri="{FF2B5EF4-FFF2-40B4-BE49-F238E27FC236}">
                <a16:creationId xmlns:a16="http://schemas.microsoft.com/office/drawing/2014/main" id="{9BEFDC0E-6011-4347-9F51-2C4049BAF805}"/>
              </a:ext>
            </a:extLst>
          </p:cNvPr>
          <p:cNvPicPr>
            <a:picLocks noChangeAspect="1"/>
          </p:cNvPicPr>
          <p:nvPr/>
        </p:nvPicPr>
        <p:blipFill>
          <a:blip r:embed="rId4"/>
          <a:stretch>
            <a:fillRect/>
          </a:stretch>
        </p:blipFill>
        <p:spPr>
          <a:xfrm>
            <a:off x="5439183" y="1512563"/>
            <a:ext cx="1244037" cy="1649028"/>
          </a:xfrm>
          <a:prstGeom prst="rect">
            <a:avLst/>
          </a:prstGeom>
        </p:spPr>
      </p:pic>
      <p:sp>
        <p:nvSpPr>
          <p:cNvPr id="13" name="Content Placeholder 2">
            <a:extLst>
              <a:ext uri="{FF2B5EF4-FFF2-40B4-BE49-F238E27FC236}">
                <a16:creationId xmlns:a16="http://schemas.microsoft.com/office/drawing/2014/main" id="{E8B91AEB-5659-4F85-803D-59D8B8B0B23F}"/>
              </a:ext>
            </a:extLst>
          </p:cNvPr>
          <p:cNvSpPr txBox="1">
            <a:spLocks/>
          </p:cNvSpPr>
          <p:nvPr/>
        </p:nvSpPr>
        <p:spPr>
          <a:xfrm>
            <a:off x="938018" y="2941908"/>
            <a:ext cx="2209285" cy="153310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solidFill>
                  <a:srgbClr val="002060"/>
                </a:solidFill>
                <a:latin typeface="Arial" panose="020B0604020202020204" pitchFamily="34" charset="0"/>
                <a:cs typeface="Arial" panose="020B0604020202020204" pitchFamily="34" charset="0"/>
              </a:rPr>
              <a:t>Videos: 438</a:t>
            </a:r>
          </a:p>
          <a:p>
            <a:pPr marL="0" indent="0">
              <a:buFont typeface="Arial" panose="020B0604020202020204" pitchFamily="34" charset="0"/>
              <a:buNone/>
            </a:pPr>
            <a:r>
              <a:rPr lang="en-US" sz="1800" dirty="0">
                <a:solidFill>
                  <a:srgbClr val="002060"/>
                </a:solidFill>
                <a:latin typeface="Arial" panose="020B0604020202020204" pitchFamily="34" charset="0"/>
                <a:cs typeface="Arial" panose="020B0604020202020204" pitchFamily="34" charset="0"/>
              </a:rPr>
              <a:t>Reels: 128</a:t>
            </a:r>
          </a:p>
          <a:p>
            <a:pPr marL="0" indent="0">
              <a:buFont typeface="Arial" panose="020B0604020202020204" pitchFamily="34" charset="0"/>
              <a:buNone/>
            </a:pPr>
            <a:r>
              <a:rPr lang="en-US" sz="1800" dirty="0">
                <a:solidFill>
                  <a:srgbClr val="002060"/>
                </a:solidFill>
                <a:latin typeface="Arial" panose="020B0604020202020204" pitchFamily="34" charset="0"/>
                <a:cs typeface="Arial" panose="020B0604020202020204" pitchFamily="34" charset="0"/>
              </a:rPr>
              <a:t>Views: 2,204,600</a:t>
            </a:r>
          </a:p>
          <a:p>
            <a:pPr marL="0" indent="0">
              <a:buFont typeface="Arial" panose="020B0604020202020204" pitchFamily="34" charset="0"/>
              <a:buNone/>
            </a:pPr>
            <a:r>
              <a:rPr lang="en-US" sz="1800" dirty="0">
                <a:solidFill>
                  <a:srgbClr val="002060"/>
                </a:solidFill>
                <a:latin typeface="Arial" panose="020B0604020202020204" pitchFamily="34" charset="0"/>
                <a:cs typeface="Arial" panose="020B0604020202020204" pitchFamily="34" charset="0"/>
              </a:rPr>
              <a:t>Followers: 105,000</a:t>
            </a:r>
          </a:p>
        </p:txBody>
      </p:sp>
      <p:sp>
        <p:nvSpPr>
          <p:cNvPr id="14" name="Content Placeholder 2">
            <a:extLst>
              <a:ext uri="{FF2B5EF4-FFF2-40B4-BE49-F238E27FC236}">
                <a16:creationId xmlns:a16="http://schemas.microsoft.com/office/drawing/2014/main" id="{75830972-4B58-4828-A3D7-2A722136A745}"/>
              </a:ext>
            </a:extLst>
          </p:cNvPr>
          <p:cNvSpPr txBox="1">
            <a:spLocks/>
          </p:cNvSpPr>
          <p:nvPr/>
        </p:nvSpPr>
        <p:spPr>
          <a:xfrm>
            <a:off x="5284333" y="2949064"/>
            <a:ext cx="1956835" cy="14884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solidFill>
                  <a:srgbClr val="002060"/>
                </a:solidFill>
                <a:latin typeface="Arial" panose="020B0604020202020204" pitchFamily="34" charset="0"/>
                <a:cs typeface="Arial" panose="020B0604020202020204" pitchFamily="34" charset="0"/>
              </a:rPr>
              <a:t>Videos: 206 </a:t>
            </a:r>
          </a:p>
          <a:p>
            <a:pPr marL="0" indent="0">
              <a:buFont typeface="Arial" panose="020B0604020202020204" pitchFamily="34" charset="0"/>
              <a:buNone/>
            </a:pPr>
            <a:r>
              <a:rPr lang="en-US" sz="1800" dirty="0">
                <a:solidFill>
                  <a:srgbClr val="002060"/>
                </a:solidFill>
                <a:latin typeface="Arial" panose="020B0604020202020204" pitchFamily="34" charset="0"/>
                <a:cs typeface="Arial" panose="020B0604020202020204" pitchFamily="34" charset="0"/>
              </a:rPr>
              <a:t>Podcasts: 66</a:t>
            </a:r>
          </a:p>
          <a:p>
            <a:pPr marL="0" indent="0">
              <a:buFont typeface="Arial" panose="020B0604020202020204" pitchFamily="34" charset="0"/>
              <a:buNone/>
            </a:pPr>
            <a:r>
              <a:rPr lang="en-US" sz="1800" dirty="0">
                <a:solidFill>
                  <a:srgbClr val="002060"/>
                </a:solidFill>
                <a:latin typeface="Arial" panose="020B0604020202020204" pitchFamily="34" charset="0"/>
                <a:cs typeface="Arial" panose="020B0604020202020204" pitchFamily="34" charset="0"/>
              </a:rPr>
              <a:t>Shorts: 6</a:t>
            </a:r>
          </a:p>
          <a:p>
            <a:pPr marL="0" indent="0">
              <a:buFont typeface="Arial" panose="020B0604020202020204" pitchFamily="34" charset="0"/>
              <a:buNone/>
            </a:pPr>
            <a:r>
              <a:rPr lang="en-US" sz="1800" dirty="0">
                <a:solidFill>
                  <a:srgbClr val="002060"/>
                </a:solidFill>
                <a:latin typeface="Arial" panose="020B0604020202020204" pitchFamily="34" charset="0"/>
                <a:cs typeface="Arial" panose="020B0604020202020204" pitchFamily="34" charset="0"/>
              </a:rPr>
              <a:t>Followers: 3289</a:t>
            </a:r>
            <a:endParaRPr lang="en-US" sz="1800" dirty="0">
              <a:solidFill>
                <a:srgbClr val="002060"/>
              </a:solidFill>
            </a:endParaRPr>
          </a:p>
          <a:p>
            <a:pPr marL="0" indent="0">
              <a:buNone/>
            </a:pPr>
            <a:endParaRPr lang="en-US" sz="1800" dirty="0">
              <a:solidFill>
                <a:srgbClr val="0070C0"/>
              </a:solidFill>
            </a:endParaRPr>
          </a:p>
        </p:txBody>
      </p:sp>
      <p:sp>
        <p:nvSpPr>
          <p:cNvPr id="15" name="Content Placeholder 2">
            <a:extLst>
              <a:ext uri="{FF2B5EF4-FFF2-40B4-BE49-F238E27FC236}">
                <a16:creationId xmlns:a16="http://schemas.microsoft.com/office/drawing/2014/main" id="{C26927C5-B4F6-46AA-8A06-D322DE702B86}"/>
              </a:ext>
            </a:extLst>
          </p:cNvPr>
          <p:cNvSpPr txBox="1">
            <a:spLocks/>
          </p:cNvSpPr>
          <p:nvPr/>
        </p:nvSpPr>
        <p:spPr>
          <a:xfrm>
            <a:off x="9676201" y="2955516"/>
            <a:ext cx="1879309" cy="13070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solidFill>
                  <a:srgbClr val="002060"/>
                </a:solidFill>
                <a:latin typeface="Arial" panose="020B0604020202020204" pitchFamily="34" charset="0"/>
                <a:cs typeface="Arial" panose="020B0604020202020204" pitchFamily="34" charset="0"/>
              </a:rPr>
              <a:t>Posts: 197 </a:t>
            </a:r>
          </a:p>
          <a:p>
            <a:pPr marL="0" indent="0">
              <a:buFont typeface="Arial" panose="020B0604020202020204" pitchFamily="34" charset="0"/>
              <a:buNone/>
            </a:pPr>
            <a:r>
              <a:rPr lang="en-US" sz="1800" dirty="0">
                <a:solidFill>
                  <a:srgbClr val="002060"/>
                </a:solidFill>
                <a:latin typeface="Arial" panose="020B0604020202020204" pitchFamily="34" charset="0"/>
                <a:cs typeface="Arial" panose="020B0604020202020204" pitchFamily="34" charset="0"/>
              </a:rPr>
              <a:t>Views: 24,454</a:t>
            </a:r>
          </a:p>
          <a:p>
            <a:pPr marL="0" indent="0">
              <a:buFont typeface="Arial" panose="020B0604020202020204" pitchFamily="34" charset="0"/>
              <a:buNone/>
            </a:pPr>
            <a:r>
              <a:rPr lang="en-US" sz="1800" dirty="0">
                <a:solidFill>
                  <a:srgbClr val="002060"/>
                </a:solidFill>
                <a:latin typeface="Arial" panose="020B0604020202020204" pitchFamily="34" charset="0"/>
                <a:cs typeface="Arial" panose="020B0604020202020204" pitchFamily="34" charset="0"/>
              </a:rPr>
              <a:t>Followers: 315</a:t>
            </a:r>
          </a:p>
          <a:p>
            <a:pPr marL="0" indent="0">
              <a:buNone/>
            </a:pPr>
            <a:endParaRPr lang="en-US" sz="1800" dirty="0">
              <a:solidFill>
                <a:srgbClr val="0070C0"/>
              </a:solidFill>
              <a:latin typeface="Arial" panose="020B0604020202020204" pitchFamily="34" charset="0"/>
              <a:ea typeface="Calibri" panose="020F0502020204030204" pitchFamily="34" charset="0"/>
              <a:cs typeface="Times New Roman" panose="02020603050405020304" pitchFamily="18" charset="0"/>
            </a:endParaRPr>
          </a:p>
          <a:p>
            <a:pPr marL="0" indent="0">
              <a:buFont typeface="Arial" panose="020B0604020202020204" pitchFamily="34" charset="0"/>
              <a:buNone/>
            </a:pPr>
            <a:endParaRPr lang="en-US" sz="1800" dirty="0">
              <a:solidFill>
                <a:srgbClr val="0070C0"/>
              </a:solidFill>
            </a:endParaRPr>
          </a:p>
          <a:p>
            <a:endParaRPr lang="en-US" sz="1800" dirty="0">
              <a:solidFill>
                <a:srgbClr val="0070C0"/>
              </a:solidFill>
            </a:endParaRPr>
          </a:p>
          <a:p>
            <a:endParaRPr lang="en-US" sz="1800" dirty="0">
              <a:solidFill>
                <a:srgbClr val="0070C0"/>
              </a:solidFill>
            </a:endParaRPr>
          </a:p>
        </p:txBody>
      </p:sp>
      <p:pic>
        <p:nvPicPr>
          <p:cNvPr id="17" name="Picture 4" descr="File:Instagram logo 2016.svg - Wikipedia">
            <a:extLst>
              <a:ext uri="{FF2B5EF4-FFF2-40B4-BE49-F238E27FC236}">
                <a16:creationId xmlns:a16="http://schemas.microsoft.com/office/drawing/2014/main" id="{0AFD9C59-E41B-436F-A117-DC36A62ADF0E}"/>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9821363" y="1749069"/>
            <a:ext cx="1172720" cy="117272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2" descr="Шүүхийн ерөнхий зөвлөл (ШЕЗ) (@judcouncil) / X">
            <a:extLst>
              <a:ext uri="{FF2B5EF4-FFF2-40B4-BE49-F238E27FC236}">
                <a16:creationId xmlns:a16="http://schemas.microsoft.com/office/drawing/2014/main" id="{9775116C-60DA-49CA-9EBD-386EDC2D133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9671" y="4473696"/>
            <a:ext cx="1025847" cy="102584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8E64F32A-E488-42C6-B0B7-B78DB2F6CE7A}"/>
              </a:ext>
            </a:extLst>
          </p:cNvPr>
          <p:cNvPicPr>
            <a:picLocks noChangeAspect="1"/>
          </p:cNvPicPr>
          <p:nvPr/>
        </p:nvPicPr>
        <p:blipFill>
          <a:blip r:embed="rId7"/>
          <a:stretch>
            <a:fillRect/>
          </a:stretch>
        </p:blipFill>
        <p:spPr>
          <a:xfrm>
            <a:off x="912007" y="6053294"/>
            <a:ext cx="2035111" cy="592500"/>
          </a:xfrm>
          <a:prstGeom prst="rect">
            <a:avLst/>
          </a:prstGeom>
        </p:spPr>
      </p:pic>
      <p:pic>
        <p:nvPicPr>
          <p:cNvPr id="20" name="Picture 19">
            <a:extLst>
              <a:ext uri="{FF2B5EF4-FFF2-40B4-BE49-F238E27FC236}">
                <a16:creationId xmlns:a16="http://schemas.microsoft.com/office/drawing/2014/main" id="{84185A8B-804B-4311-BF7E-10A511089837}"/>
              </a:ext>
            </a:extLst>
          </p:cNvPr>
          <p:cNvPicPr>
            <a:picLocks noChangeAspect="1"/>
          </p:cNvPicPr>
          <p:nvPr/>
        </p:nvPicPr>
        <p:blipFill>
          <a:blip r:embed="rId8"/>
          <a:stretch>
            <a:fillRect/>
          </a:stretch>
        </p:blipFill>
        <p:spPr>
          <a:xfrm>
            <a:off x="1491713" y="4494307"/>
            <a:ext cx="824098" cy="1025847"/>
          </a:xfrm>
          <a:prstGeom prst="rect">
            <a:avLst/>
          </a:prstGeom>
        </p:spPr>
      </p:pic>
      <p:pic>
        <p:nvPicPr>
          <p:cNvPr id="21" name="Picture 20">
            <a:extLst>
              <a:ext uri="{FF2B5EF4-FFF2-40B4-BE49-F238E27FC236}">
                <a16:creationId xmlns:a16="http://schemas.microsoft.com/office/drawing/2014/main" id="{A65C864F-DD48-40DF-983E-A430B5AD9C23}"/>
              </a:ext>
            </a:extLst>
          </p:cNvPr>
          <p:cNvPicPr>
            <a:picLocks noChangeAspect="1"/>
          </p:cNvPicPr>
          <p:nvPr/>
        </p:nvPicPr>
        <p:blipFill>
          <a:blip r:embed="rId9"/>
          <a:stretch>
            <a:fillRect/>
          </a:stretch>
        </p:blipFill>
        <p:spPr>
          <a:xfrm>
            <a:off x="2330200" y="4616248"/>
            <a:ext cx="1056215" cy="734570"/>
          </a:xfrm>
          <a:prstGeom prst="rect">
            <a:avLst/>
          </a:prstGeom>
        </p:spPr>
      </p:pic>
      <p:pic>
        <p:nvPicPr>
          <p:cNvPr id="22" name="Picture 14" descr="ЗАХИРГААНЫ ХЭРГИЙН ДАВЖ ЗААЛДАХ ШАТНЫ ШҮҮХ">
            <a:extLst>
              <a:ext uri="{FF2B5EF4-FFF2-40B4-BE49-F238E27FC236}">
                <a16:creationId xmlns:a16="http://schemas.microsoft.com/office/drawing/2014/main" id="{A5550D30-6362-4BB4-8B30-24A692995C9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9822" y="5520712"/>
            <a:ext cx="2036467" cy="489108"/>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7DE945C6-BE13-4DCE-88B3-E827993C7523}"/>
              </a:ext>
            </a:extLst>
          </p:cNvPr>
          <p:cNvSpPr txBox="1"/>
          <p:nvPr/>
        </p:nvSpPr>
        <p:spPr>
          <a:xfrm>
            <a:off x="2902044" y="6349544"/>
            <a:ext cx="577469" cy="369332"/>
          </a:xfrm>
          <a:prstGeom prst="rect">
            <a:avLst/>
          </a:prstGeom>
          <a:noFill/>
        </p:spPr>
        <p:txBody>
          <a:bodyPr wrap="square" rtlCol="0">
            <a:spAutoFit/>
          </a:bodyPr>
          <a:lstStyle/>
          <a:p>
            <a:r>
              <a:rPr lang="mn-MN" dirty="0">
                <a:solidFill>
                  <a:schemeClr val="accent4">
                    <a:lumMod val="75000"/>
                  </a:schemeClr>
                </a:solidFill>
                <a:latin typeface="Arial" panose="020B0604020202020204" pitchFamily="34" charset="0"/>
                <a:cs typeface="Arial" panose="020B0604020202020204" pitchFamily="34" charset="0"/>
              </a:rPr>
              <a:t>9</a:t>
            </a:r>
            <a:r>
              <a:rPr lang="en-US" dirty="0">
                <a:solidFill>
                  <a:schemeClr val="accent4">
                    <a:lumMod val="75000"/>
                  </a:schemeClr>
                </a:solidFill>
                <a:latin typeface="Arial" panose="020B0604020202020204" pitchFamily="34" charset="0"/>
                <a:cs typeface="Arial" panose="020B0604020202020204" pitchFamily="34" charset="0"/>
              </a:rPr>
              <a:t>+</a:t>
            </a:r>
          </a:p>
        </p:txBody>
      </p:sp>
      <p:sp>
        <p:nvSpPr>
          <p:cNvPr id="24" name="TextBox 23">
            <a:extLst>
              <a:ext uri="{FF2B5EF4-FFF2-40B4-BE49-F238E27FC236}">
                <a16:creationId xmlns:a16="http://schemas.microsoft.com/office/drawing/2014/main" id="{CB6A6D4E-256A-4275-A13F-EACD2C0428EE}"/>
              </a:ext>
            </a:extLst>
          </p:cNvPr>
          <p:cNvSpPr txBox="1"/>
          <p:nvPr/>
        </p:nvSpPr>
        <p:spPr>
          <a:xfrm>
            <a:off x="7203764" y="5885578"/>
            <a:ext cx="252097" cy="369332"/>
          </a:xfrm>
          <a:prstGeom prst="rect">
            <a:avLst/>
          </a:prstGeom>
          <a:noFill/>
        </p:spPr>
        <p:txBody>
          <a:bodyPr wrap="square" rtlCol="0">
            <a:spAutoFit/>
          </a:bodyPr>
          <a:lstStyle/>
          <a:p>
            <a:r>
              <a:rPr lang="mn-MN" dirty="0">
                <a:solidFill>
                  <a:schemeClr val="accent4">
                    <a:lumMod val="75000"/>
                  </a:schemeClr>
                </a:solidFill>
                <a:latin typeface="Arial" panose="020B0604020202020204" pitchFamily="34" charset="0"/>
                <a:cs typeface="Arial" panose="020B0604020202020204" pitchFamily="34" charset="0"/>
              </a:rPr>
              <a:t>3</a:t>
            </a:r>
            <a:endParaRPr lang="en-US" dirty="0">
              <a:solidFill>
                <a:schemeClr val="accent4">
                  <a:lumMod val="75000"/>
                </a:schemeClr>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09B695E8-9692-4BB5-8373-077077E5528D}"/>
              </a:ext>
            </a:extLst>
          </p:cNvPr>
          <p:cNvSpPr txBox="1"/>
          <p:nvPr/>
        </p:nvSpPr>
        <p:spPr>
          <a:xfrm>
            <a:off x="11535527" y="4915237"/>
            <a:ext cx="333603" cy="369332"/>
          </a:xfrm>
          <a:prstGeom prst="rect">
            <a:avLst/>
          </a:prstGeom>
          <a:noFill/>
        </p:spPr>
        <p:txBody>
          <a:bodyPr wrap="square" rtlCol="0">
            <a:spAutoFit/>
          </a:bodyPr>
          <a:lstStyle/>
          <a:p>
            <a:r>
              <a:rPr lang="mn-MN" dirty="0">
                <a:solidFill>
                  <a:schemeClr val="accent4">
                    <a:lumMod val="75000"/>
                  </a:schemeClr>
                </a:solidFill>
                <a:latin typeface="Arial" panose="020B0604020202020204" pitchFamily="34" charset="0"/>
                <a:cs typeface="Arial" panose="020B0604020202020204" pitchFamily="34" charset="0"/>
              </a:rPr>
              <a:t>1</a:t>
            </a:r>
            <a:endParaRPr lang="en-US" dirty="0">
              <a:solidFill>
                <a:schemeClr val="accent4">
                  <a:lumMod val="75000"/>
                </a:schemeClr>
              </a:solidFill>
              <a:latin typeface="Arial" panose="020B0604020202020204" pitchFamily="34" charset="0"/>
              <a:cs typeface="Arial" panose="020B0604020202020204" pitchFamily="34" charset="0"/>
            </a:endParaRPr>
          </a:p>
        </p:txBody>
      </p:sp>
      <p:pic>
        <p:nvPicPr>
          <p:cNvPr id="27" name="Picture 26">
            <a:extLst>
              <a:ext uri="{FF2B5EF4-FFF2-40B4-BE49-F238E27FC236}">
                <a16:creationId xmlns:a16="http://schemas.microsoft.com/office/drawing/2014/main" id="{0183072E-D694-4338-B3EB-E5F7E69146F2}"/>
              </a:ext>
            </a:extLst>
          </p:cNvPr>
          <p:cNvPicPr>
            <a:picLocks noChangeAspect="1"/>
          </p:cNvPicPr>
          <p:nvPr/>
        </p:nvPicPr>
        <p:blipFill>
          <a:blip r:embed="rId8"/>
          <a:stretch>
            <a:fillRect/>
          </a:stretch>
        </p:blipFill>
        <p:spPr>
          <a:xfrm>
            <a:off x="5237104" y="4485584"/>
            <a:ext cx="824098" cy="1025847"/>
          </a:xfrm>
          <a:prstGeom prst="rect">
            <a:avLst/>
          </a:prstGeom>
        </p:spPr>
      </p:pic>
      <p:pic>
        <p:nvPicPr>
          <p:cNvPr id="28" name="Picture 27">
            <a:extLst>
              <a:ext uri="{FF2B5EF4-FFF2-40B4-BE49-F238E27FC236}">
                <a16:creationId xmlns:a16="http://schemas.microsoft.com/office/drawing/2014/main" id="{5A4B3796-C592-413C-ADB5-18F4A7A9F148}"/>
              </a:ext>
            </a:extLst>
          </p:cNvPr>
          <p:cNvPicPr>
            <a:picLocks noChangeAspect="1"/>
          </p:cNvPicPr>
          <p:nvPr/>
        </p:nvPicPr>
        <p:blipFill>
          <a:blip r:embed="rId9"/>
          <a:stretch>
            <a:fillRect/>
          </a:stretch>
        </p:blipFill>
        <p:spPr>
          <a:xfrm>
            <a:off x="6088053" y="4616248"/>
            <a:ext cx="1056215" cy="734570"/>
          </a:xfrm>
          <a:prstGeom prst="rect">
            <a:avLst/>
          </a:prstGeom>
        </p:spPr>
      </p:pic>
      <p:pic>
        <p:nvPicPr>
          <p:cNvPr id="29" name="Picture 28">
            <a:extLst>
              <a:ext uri="{FF2B5EF4-FFF2-40B4-BE49-F238E27FC236}">
                <a16:creationId xmlns:a16="http://schemas.microsoft.com/office/drawing/2014/main" id="{CF9CA69B-B83E-4930-8539-B96AAD5E2FEA}"/>
              </a:ext>
            </a:extLst>
          </p:cNvPr>
          <p:cNvPicPr>
            <a:picLocks noChangeAspect="1"/>
          </p:cNvPicPr>
          <p:nvPr/>
        </p:nvPicPr>
        <p:blipFill>
          <a:blip r:embed="rId7"/>
          <a:stretch>
            <a:fillRect/>
          </a:stretch>
        </p:blipFill>
        <p:spPr>
          <a:xfrm>
            <a:off x="5206057" y="5573981"/>
            <a:ext cx="2035111" cy="592500"/>
          </a:xfrm>
          <a:prstGeom prst="rect">
            <a:avLst/>
          </a:prstGeom>
        </p:spPr>
      </p:pic>
      <p:pic>
        <p:nvPicPr>
          <p:cNvPr id="30" name="Picture 29">
            <a:extLst>
              <a:ext uri="{FF2B5EF4-FFF2-40B4-BE49-F238E27FC236}">
                <a16:creationId xmlns:a16="http://schemas.microsoft.com/office/drawing/2014/main" id="{51EE617F-1A34-4FAE-B03E-BC505A451B90}"/>
              </a:ext>
            </a:extLst>
          </p:cNvPr>
          <p:cNvPicPr>
            <a:picLocks noChangeAspect="1"/>
          </p:cNvPicPr>
          <p:nvPr/>
        </p:nvPicPr>
        <p:blipFill>
          <a:blip r:embed="rId7"/>
          <a:stretch>
            <a:fillRect/>
          </a:stretch>
        </p:blipFill>
        <p:spPr>
          <a:xfrm>
            <a:off x="9552051" y="4618987"/>
            <a:ext cx="2035111" cy="592500"/>
          </a:xfrm>
          <a:prstGeom prst="rect">
            <a:avLst/>
          </a:prstGeom>
        </p:spPr>
      </p:pic>
      <p:sp>
        <p:nvSpPr>
          <p:cNvPr id="32" name="Title 1">
            <a:extLst>
              <a:ext uri="{FF2B5EF4-FFF2-40B4-BE49-F238E27FC236}">
                <a16:creationId xmlns:a16="http://schemas.microsoft.com/office/drawing/2014/main" id="{775F547C-820C-44E5-8D05-94C7B87B0F63}"/>
              </a:ext>
            </a:extLst>
          </p:cNvPr>
          <p:cNvSpPr txBox="1">
            <a:spLocks/>
          </p:cNvSpPr>
          <p:nvPr/>
        </p:nvSpPr>
        <p:spPr>
          <a:xfrm>
            <a:off x="838199" y="1053046"/>
            <a:ext cx="10561618" cy="81642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mn-MN" sz="2400" b="1" dirty="0">
                <a:solidFill>
                  <a:srgbClr val="002060"/>
                </a:solidFill>
                <a:latin typeface="Arial" panose="020B0604020202020204" pitchFamily="34" charset="0"/>
                <a:cs typeface="Arial" panose="020B0604020202020204" pitchFamily="34" charset="0"/>
              </a:rPr>
              <a:t>5. ОРЧИН ҮЕИЙН ЦАХИМ КОНТЕНТ </a:t>
            </a:r>
            <a:r>
              <a:rPr lang="en-US" sz="2400" b="1" dirty="0">
                <a:solidFill>
                  <a:srgbClr val="002060"/>
                </a:solidFill>
                <a:latin typeface="Arial" panose="020B0604020202020204" pitchFamily="34" charset="0"/>
                <a:cs typeface="Arial" panose="020B0604020202020204" pitchFamily="34" charset="0"/>
              </a:rPr>
              <a:t>(REEL, PODCAST)</a:t>
            </a:r>
            <a:endParaRPr lang="en-US" sz="2400" dirty="0">
              <a:solidFill>
                <a:srgbClr val="002060"/>
              </a:solidFill>
              <a:latin typeface="Arial" panose="020B0604020202020204" pitchFamily="34" charset="0"/>
              <a:cs typeface="Arial" panose="020B0604020202020204" pitchFamily="34" charset="0"/>
            </a:endParaRPr>
          </a:p>
        </p:txBody>
      </p:sp>
      <p:sp>
        <p:nvSpPr>
          <p:cNvPr id="33" name="Rectangle 32">
            <a:extLst>
              <a:ext uri="{FF2B5EF4-FFF2-40B4-BE49-F238E27FC236}">
                <a16:creationId xmlns:a16="http://schemas.microsoft.com/office/drawing/2014/main" id="{599F358B-B86F-490C-8E7E-D020F89CF812}"/>
              </a:ext>
            </a:extLst>
          </p:cNvPr>
          <p:cNvSpPr/>
          <p:nvPr/>
        </p:nvSpPr>
        <p:spPr>
          <a:xfrm>
            <a:off x="129749" y="1018862"/>
            <a:ext cx="901209" cy="461665"/>
          </a:xfrm>
          <a:prstGeom prst="rect">
            <a:avLst/>
          </a:prstGeom>
        </p:spPr>
        <p:txBody>
          <a:bodyPr wrap="none">
            <a:spAutoFit/>
          </a:bodyPr>
          <a:lstStyle/>
          <a:p>
            <a:r>
              <a:rPr lang="mn-MN" sz="2400" b="1" dirty="0">
                <a:solidFill>
                  <a:schemeClr val="accent4">
                    <a:lumMod val="75000"/>
                  </a:schemeClr>
                </a:solidFill>
                <a:latin typeface="Arial" panose="020B0604020202020204" pitchFamily="34" charset="0"/>
                <a:cs typeface="Arial" panose="020B0604020202020204" pitchFamily="34" charset="0"/>
              </a:rPr>
              <a:t>I</a:t>
            </a:r>
            <a:r>
              <a:rPr lang="en-US" sz="2400" b="1" dirty="0">
                <a:solidFill>
                  <a:schemeClr val="accent4">
                    <a:lumMod val="75000"/>
                  </a:schemeClr>
                </a:solidFill>
                <a:latin typeface="Arial" panose="020B0604020202020204" pitchFamily="34" charset="0"/>
                <a:cs typeface="Arial" panose="020B0604020202020204" pitchFamily="34" charset="0"/>
              </a:rPr>
              <a:t>II </a:t>
            </a:r>
            <a:r>
              <a:rPr lang="mn-MN" sz="2400" b="1" dirty="0">
                <a:solidFill>
                  <a:schemeClr val="accent4">
                    <a:lumMod val="75000"/>
                  </a:schemeClr>
                </a:solidFill>
                <a:latin typeface="Arial" panose="020B0604020202020204" pitchFamily="34" charset="0"/>
                <a:cs typeface="Arial" panose="020B0604020202020204" pitchFamily="34" charset="0"/>
              </a:rPr>
              <a:t>ҮЕ</a:t>
            </a:r>
            <a:endParaRPr lang="en-US" sz="2400" b="1" dirty="0">
              <a:solidFill>
                <a:schemeClr val="accent4">
                  <a:lumMod val="75000"/>
                </a:schemeClr>
              </a:solidFill>
            </a:endParaRPr>
          </a:p>
        </p:txBody>
      </p:sp>
    </p:spTree>
    <p:extLst>
      <p:ext uri="{BB962C8B-B14F-4D97-AF65-F5344CB8AC3E}">
        <p14:creationId xmlns:p14="http://schemas.microsoft.com/office/powerpoint/2010/main" val="18999936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47FA28-CB4E-30D8-D9EA-3C80B8F8DF6E}"/>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41A04CA1-6231-28C8-71E9-C28C923496FD}"/>
              </a:ext>
            </a:extLst>
          </p:cNvPr>
          <p:cNvSpPr/>
          <p:nvPr/>
        </p:nvSpPr>
        <p:spPr>
          <a:xfrm>
            <a:off x="0" y="0"/>
            <a:ext cx="12192000" cy="6858000"/>
          </a:xfrm>
          <a:prstGeom prst="rect">
            <a:avLst/>
          </a:prstGeom>
          <a:solidFill>
            <a:srgbClr val="F2E4CF"/>
          </a:solidFill>
          <a:ln/>
        </p:spPr>
      </p:sp>
      <p:sp>
        <p:nvSpPr>
          <p:cNvPr id="3" name="Shape 1">
            <a:extLst>
              <a:ext uri="{FF2B5EF4-FFF2-40B4-BE49-F238E27FC236}">
                <a16:creationId xmlns:a16="http://schemas.microsoft.com/office/drawing/2014/main" id="{6BE8E886-C094-10C4-B88B-0E40284222F1}"/>
              </a:ext>
            </a:extLst>
          </p:cNvPr>
          <p:cNvSpPr/>
          <p:nvPr/>
        </p:nvSpPr>
        <p:spPr>
          <a:xfrm>
            <a:off x="0" y="0"/>
            <a:ext cx="12192000" cy="6858000"/>
          </a:xfrm>
          <a:prstGeom prst="rect">
            <a:avLst/>
          </a:prstGeom>
          <a:solidFill>
            <a:srgbClr val="FEF5E7"/>
          </a:solidFill>
          <a:ln/>
        </p:spPr>
        <p:txBody>
          <a:bodyPr/>
          <a:lstStyle/>
          <a:p>
            <a:endParaRPr lang="en-US" dirty="0">
              <a:solidFill>
                <a:srgbClr val="0070C0"/>
              </a:solidFill>
              <a:latin typeface="Arial" panose="020B0604020202020204" pitchFamily="34" charset="0"/>
              <a:cs typeface="Arial" panose="020B0604020202020204" pitchFamily="34" charset="0"/>
            </a:endParaRPr>
          </a:p>
        </p:txBody>
      </p:sp>
      <p:sp>
        <p:nvSpPr>
          <p:cNvPr id="8" name="Text 4">
            <a:extLst>
              <a:ext uri="{FF2B5EF4-FFF2-40B4-BE49-F238E27FC236}">
                <a16:creationId xmlns:a16="http://schemas.microsoft.com/office/drawing/2014/main" id="{1CD46682-7ABC-8ABE-5A0A-47A420BADEA7}"/>
              </a:ext>
            </a:extLst>
          </p:cNvPr>
          <p:cNvSpPr/>
          <p:nvPr/>
        </p:nvSpPr>
        <p:spPr>
          <a:xfrm>
            <a:off x="5292031" y="3566665"/>
            <a:ext cx="6179939" cy="1975247"/>
          </a:xfrm>
          <a:prstGeom prst="rect">
            <a:avLst/>
          </a:prstGeom>
          <a:noFill/>
          <a:ln/>
        </p:spPr>
        <p:txBody>
          <a:bodyPr wrap="square" lIns="0" tIns="0" rIns="0" bIns="0" rtlCol="0" anchor="t"/>
          <a:lstStyle/>
          <a:p>
            <a:pPr algn="just">
              <a:lnSpc>
                <a:spcPts val="2583"/>
              </a:lnSpc>
            </a:pPr>
            <a:endParaRPr lang="en-US" sz="1583" dirty="0">
              <a:solidFill>
                <a:srgbClr val="0070C0"/>
              </a:solidFill>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B3E230F2-A462-9633-A9A6-BD763F9C6F1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85795"/>
          <a:stretch/>
        </p:blipFill>
        <p:spPr>
          <a:xfrm>
            <a:off x="0" y="-1"/>
            <a:ext cx="12192000" cy="974196"/>
          </a:xfrm>
          <a:prstGeom prst="rect">
            <a:avLst/>
          </a:prstGeom>
        </p:spPr>
      </p:pic>
      <p:sp>
        <p:nvSpPr>
          <p:cNvPr id="12" name="TextBox 11">
            <a:extLst>
              <a:ext uri="{FF2B5EF4-FFF2-40B4-BE49-F238E27FC236}">
                <a16:creationId xmlns:a16="http://schemas.microsoft.com/office/drawing/2014/main" id="{EF85F626-3692-4495-8FC4-4A68A30FE0AD}"/>
              </a:ext>
            </a:extLst>
          </p:cNvPr>
          <p:cNvSpPr txBox="1"/>
          <p:nvPr/>
        </p:nvSpPr>
        <p:spPr>
          <a:xfrm>
            <a:off x="1753765" y="1673798"/>
            <a:ext cx="8836867" cy="143885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a:spAutoFit/>
          </a:bodyPr>
          <a:lstStyle/>
          <a:p>
            <a:pPr marL="285750" indent="-285750" algn="just">
              <a:lnSpc>
                <a:spcPts val="2100"/>
              </a:lnSpc>
              <a:buFont typeface="Wingdings" panose="05000000000000000000" pitchFamily="2" charset="2"/>
              <a:buChar char="§"/>
            </a:pPr>
            <a:r>
              <a:rPr dirty="0">
                <a:solidFill>
                  <a:srgbClr val="002060"/>
                </a:solidFill>
                <a:latin typeface="Arial" panose="020B0604020202020204" pitchFamily="34" charset="0"/>
                <a:cs typeface="Arial" panose="020B0604020202020204" pitchFamily="34" charset="0"/>
              </a:rPr>
              <a:t>2021, 2023 </a:t>
            </a:r>
            <a:r>
              <a:rPr dirty="0" err="1">
                <a:solidFill>
                  <a:srgbClr val="002060"/>
                </a:solidFill>
                <a:latin typeface="Arial" panose="020B0604020202020204" pitchFamily="34" charset="0"/>
                <a:cs typeface="Arial" panose="020B0604020202020204" pitchFamily="34" charset="0"/>
              </a:rPr>
              <a:t>онд</a:t>
            </a:r>
            <a:r>
              <a:rPr dirty="0">
                <a:solidFill>
                  <a:srgbClr val="002060"/>
                </a:solidFill>
                <a:latin typeface="Arial" panose="020B0604020202020204" pitchFamily="34" charset="0"/>
                <a:cs typeface="Arial" panose="020B0604020202020204" pitchFamily="34" charset="0"/>
              </a:rPr>
              <a:t> </a:t>
            </a:r>
            <a:r>
              <a:rPr dirty="0" err="1">
                <a:solidFill>
                  <a:srgbClr val="002060"/>
                </a:solidFill>
                <a:latin typeface="Arial" panose="020B0604020202020204" pitchFamily="34" charset="0"/>
                <a:cs typeface="Arial" panose="020B0604020202020204" pitchFamily="34" charset="0"/>
              </a:rPr>
              <a:t>Нээлттэй</a:t>
            </a:r>
            <a:r>
              <a:rPr dirty="0">
                <a:solidFill>
                  <a:srgbClr val="002060"/>
                </a:solidFill>
                <a:latin typeface="Arial" panose="020B0604020202020204" pitchFamily="34" charset="0"/>
                <a:cs typeface="Arial" panose="020B0604020202020204" pitchFamily="34" charset="0"/>
              </a:rPr>
              <a:t> </a:t>
            </a:r>
            <a:r>
              <a:rPr dirty="0" err="1">
                <a:solidFill>
                  <a:srgbClr val="002060"/>
                </a:solidFill>
                <a:latin typeface="Arial" panose="020B0604020202020204" pitchFamily="34" charset="0"/>
                <a:cs typeface="Arial" panose="020B0604020202020204" pitchFamily="34" charset="0"/>
              </a:rPr>
              <a:t>Нийгэм</a:t>
            </a:r>
            <a:r>
              <a:rPr dirty="0">
                <a:solidFill>
                  <a:srgbClr val="002060"/>
                </a:solidFill>
                <a:latin typeface="Arial" panose="020B0604020202020204" pitchFamily="34" charset="0"/>
                <a:cs typeface="Arial" panose="020B0604020202020204" pitchFamily="34" charset="0"/>
              </a:rPr>
              <a:t> </a:t>
            </a:r>
            <a:r>
              <a:rPr dirty="0" err="1">
                <a:solidFill>
                  <a:srgbClr val="002060"/>
                </a:solidFill>
                <a:latin typeface="Arial" panose="020B0604020202020204" pitchFamily="34" charset="0"/>
                <a:cs typeface="Arial" panose="020B0604020202020204" pitchFamily="34" charset="0"/>
              </a:rPr>
              <a:t>Форум</a:t>
            </a:r>
            <a:r>
              <a:rPr dirty="0">
                <a:solidFill>
                  <a:srgbClr val="002060"/>
                </a:solidFill>
                <a:latin typeface="Arial" panose="020B0604020202020204" pitchFamily="34" charset="0"/>
                <a:cs typeface="Arial" panose="020B0604020202020204" pitchFamily="34" charset="0"/>
              </a:rPr>
              <a:t>, </a:t>
            </a:r>
            <a:r>
              <a:rPr dirty="0" err="1">
                <a:solidFill>
                  <a:srgbClr val="002060"/>
                </a:solidFill>
                <a:latin typeface="Arial" panose="020B0604020202020204" pitchFamily="34" charset="0"/>
                <a:cs typeface="Arial" panose="020B0604020202020204" pitchFamily="34" charset="0"/>
              </a:rPr>
              <a:t>Оюуны</a:t>
            </a:r>
            <a:r>
              <a:rPr dirty="0">
                <a:solidFill>
                  <a:srgbClr val="002060"/>
                </a:solidFill>
                <a:latin typeface="Arial" panose="020B0604020202020204" pitchFamily="34" charset="0"/>
                <a:cs typeface="Arial" panose="020B0604020202020204" pitchFamily="34" charset="0"/>
              </a:rPr>
              <a:t> </a:t>
            </a:r>
            <a:r>
              <a:rPr dirty="0" err="1">
                <a:solidFill>
                  <a:srgbClr val="002060"/>
                </a:solidFill>
                <a:latin typeface="Arial" panose="020B0604020202020204" pitchFamily="34" charset="0"/>
                <a:cs typeface="Arial" panose="020B0604020202020204" pitchFamily="34" charset="0"/>
              </a:rPr>
              <a:t>Инноваци</a:t>
            </a:r>
            <a:r>
              <a:rPr dirty="0">
                <a:solidFill>
                  <a:srgbClr val="002060"/>
                </a:solidFill>
                <a:latin typeface="Arial" panose="020B0604020202020204" pitchFamily="34" charset="0"/>
                <a:cs typeface="Arial" panose="020B0604020202020204" pitchFamily="34" charset="0"/>
              </a:rPr>
              <a:t> ТББ </a:t>
            </a:r>
            <a:r>
              <a:rPr dirty="0" err="1">
                <a:solidFill>
                  <a:srgbClr val="002060"/>
                </a:solidFill>
                <a:latin typeface="Arial" panose="020B0604020202020204" pitchFamily="34" charset="0"/>
                <a:cs typeface="Arial" panose="020B0604020202020204" pitchFamily="34" charset="0"/>
              </a:rPr>
              <a:t>хамтран</a:t>
            </a:r>
            <a:r>
              <a:rPr dirty="0">
                <a:solidFill>
                  <a:srgbClr val="002060"/>
                </a:solidFill>
                <a:latin typeface="Arial" panose="020B0604020202020204" pitchFamily="34" charset="0"/>
                <a:cs typeface="Arial" panose="020B0604020202020204" pitchFamily="34" charset="0"/>
              </a:rPr>
              <a:t> </a:t>
            </a:r>
            <a:r>
              <a:rPr dirty="0" err="1">
                <a:solidFill>
                  <a:srgbClr val="002060"/>
                </a:solidFill>
                <a:latin typeface="Arial" panose="020B0604020202020204" pitchFamily="34" charset="0"/>
                <a:cs typeface="Arial" panose="020B0604020202020204" pitchFamily="34" charset="0"/>
              </a:rPr>
              <a:t>гүйцэтгэсэн</a:t>
            </a:r>
            <a:r>
              <a:rPr dirty="0">
                <a:solidFill>
                  <a:srgbClr val="002060"/>
                </a:solidFill>
                <a:latin typeface="Arial" panose="020B0604020202020204" pitchFamily="34" charset="0"/>
                <a:cs typeface="Arial" panose="020B0604020202020204" pitchFamily="34" charset="0"/>
              </a:rPr>
              <a:t>.</a:t>
            </a:r>
            <a:endParaRPr lang="en-US" dirty="0">
              <a:solidFill>
                <a:srgbClr val="002060"/>
              </a:solidFill>
              <a:latin typeface="Arial" panose="020B0604020202020204" pitchFamily="34" charset="0"/>
              <a:cs typeface="Arial" panose="020B0604020202020204" pitchFamily="34" charset="0"/>
            </a:endParaRPr>
          </a:p>
          <a:p>
            <a:pPr marL="285750" indent="-285750" algn="just">
              <a:lnSpc>
                <a:spcPts val="2100"/>
              </a:lnSpc>
              <a:buFont typeface="Wingdings" panose="05000000000000000000" pitchFamily="2" charset="2"/>
              <a:buChar char="§"/>
            </a:pPr>
            <a:r>
              <a:rPr dirty="0">
                <a:solidFill>
                  <a:srgbClr val="002060"/>
                </a:solidFill>
                <a:latin typeface="Arial" panose="020B0604020202020204" pitchFamily="34" charset="0"/>
                <a:cs typeface="Arial" panose="020B0604020202020204" pitchFamily="34" charset="0"/>
              </a:rPr>
              <a:t>6 </a:t>
            </a:r>
            <a:r>
              <a:rPr dirty="0" err="1">
                <a:solidFill>
                  <a:srgbClr val="002060"/>
                </a:solidFill>
                <a:latin typeface="Arial" panose="020B0604020202020204" pitchFamily="34" charset="0"/>
                <a:cs typeface="Arial" panose="020B0604020202020204" pitchFamily="34" charset="0"/>
              </a:rPr>
              <a:t>үндсэн</a:t>
            </a:r>
            <a:r>
              <a:rPr dirty="0">
                <a:solidFill>
                  <a:srgbClr val="002060"/>
                </a:solidFill>
                <a:latin typeface="Arial" panose="020B0604020202020204" pitchFamily="34" charset="0"/>
                <a:cs typeface="Arial" panose="020B0604020202020204" pitchFamily="34" charset="0"/>
              </a:rPr>
              <a:t> </a:t>
            </a:r>
            <a:r>
              <a:rPr dirty="0" err="1">
                <a:solidFill>
                  <a:srgbClr val="002060"/>
                </a:solidFill>
                <a:latin typeface="Arial" panose="020B0604020202020204" pitchFamily="34" charset="0"/>
                <a:cs typeface="Arial" panose="020B0604020202020204" pitchFamily="34" charset="0"/>
              </a:rPr>
              <a:t>хэмжигдэхүүн</a:t>
            </a:r>
            <a:r>
              <a:rPr dirty="0">
                <a:solidFill>
                  <a:srgbClr val="002060"/>
                </a:solidFill>
                <a:latin typeface="Arial" panose="020B0604020202020204" pitchFamily="34" charset="0"/>
                <a:cs typeface="Arial" panose="020B0604020202020204" pitchFamily="34" charset="0"/>
              </a:rPr>
              <a:t>, 42 </a:t>
            </a:r>
            <a:r>
              <a:rPr dirty="0" err="1">
                <a:solidFill>
                  <a:srgbClr val="002060"/>
                </a:solidFill>
                <a:latin typeface="Arial" panose="020B0604020202020204" pitchFamily="34" charset="0"/>
                <a:cs typeface="Arial" panose="020B0604020202020204" pitchFamily="34" charset="0"/>
              </a:rPr>
              <a:t>дэд</a:t>
            </a:r>
            <a:r>
              <a:rPr dirty="0">
                <a:solidFill>
                  <a:srgbClr val="002060"/>
                </a:solidFill>
                <a:latin typeface="Arial" panose="020B0604020202020204" pitchFamily="34" charset="0"/>
                <a:cs typeface="Arial" panose="020B0604020202020204" pitchFamily="34" charset="0"/>
              </a:rPr>
              <a:t> </a:t>
            </a:r>
            <a:r>
              <a:rPr dirty="0" err="1">
                <a:solidFill>
                  <a:srgbClr val="002060"/>
                </a:solidFill>
                <a:latin typeface="Arial" panose="020B0604020202020204" pitchFamily="34" charset="0"/>
                <a:cs typeface="Arial" panose="020B0604020202020204" pitchFamily="34" charset="0"/>
              </a:rPr>
              <a:t>хэмжигдэхүүн</a:t>
            </a:r>
            <a:r>
              <a:rPr dirty="0">
                <a:solidFill>
                  <a:srgbClr val="002060"/>
                </a:solidFill>
                <a:latin typeface="Arial" panose="020B0604020202020204" pitchFamily="34" charset="0"/>
                <a:cs typeface="Arial" panose="020B0604020202020204" pitchFamily="34" charset="0"/>
              </a:rPr>
              <a:t>, 108 </a:t>
            </a:r>
            <a:r>
              <a:rPr dirty="0" err="1">
                <a:solidFill>
                  <a:srgbClr val="002060"/>
                </a:solidFill>
                <a:latin typeface="Arial" panose="020B0604020202020204" pitchFamily="34" charset="0"/>
                <a:cs typeface="Arial" panose="020B0604020202020204" pitchFamily="34" charset="0"/>
              </a:rPr>
              <a:t>шалгуур</a:t>
            </a:r>
            <a:r>
              <a:rPr dirty="0">
                <a:solidFill>
                  <a:srgbClr val="002060"/>
                </a:solidFill>
                <a:latin typeface="Arial" panose="020B0604020202020204" pitchFamily="34" charset="0"/>
                <a:cs typeface="Arial" panose="020B0604020202020204" pitchFamily="34" charset="0"/>
              </a:rPr>
              <a:t> </a:t>
            </a:r>
            <a:r>
              <a:rPr dirty="0" err="1">
                <a:solidFill>
                  <a:srgbClr val="002060"/>
                </a:solidFill>
                <a:latin typeface="Arial" panose="020B0604020202020204" pitchFamily="34" charset="0"/>
                <a:cs typeface="Arial" panose="020B0604020202020204" pitchFamily="34" charset="0"/>
              </a:rPr>
              <a:t>үзүүлэлттэй</a:t>
            </a:r>
            <a:r>
              <a:rPr dirty="0">
                <a:solidFill>
                  <a:srgbClr val="002060"/>
                </a:solidFill>
                <a:latin typeface="Arial" panose="020B0604020202020204" pitchFamily="34" charset="0"/>
                <a:cs typeface="Arial" panose="020B0604020202020204" pitchFamily="34" charset="0"/>
              </a:rPr>
              <a:t>.</a:t>
            </a:r>
            <a:endParaRPr lang="en-US" dirty="0">
              <a:solidFill>
                <a:srgbClr val="002060"/>
              </a:solidFill>
              <a:latin typeface="Arial" panose="020B0604020202020204" pitchFamily="34" charset="0"/>
              <a:cs typeface="Arial" panose="020B0604020202020204" pitchFamily="34" charset="0"/>
            </a:endParaRPr>
          </a:p>
          <a:p>
            <a:pPr marL="285750" indent="-285750" algn="just">
              <a:lnSpc>
                <a:spcPts val="2100"/>
              </a:lnSpc>
              <a:buFont typeface="Wingdings" panose="05000000000000000000" pitchFamily="2" charset="2"/>
              <a:buChar char="§"/>
            </a:pPr>
            <a:r>
              <a:rPr dirty="0" err="1">
                <a:solidFill>
                  <a:srgbClr val="002060"/>
                </a:solidFill>
                <a:latin typeface="Arial" panose="020B0604020202020204" pitchFamily="34" charset="0"/>
                <a:cs typeface="Arial" panose="020B0604020202020204" pitchFamily="34" charset="0"/>
              </a:rPr>
              <a:t>Олон</a:t>
            </a:r>
            <a:r>
              <a:rPr dirty="0">
                <a:solidFill>
                  <a:srgbClr val="002060"/>
                </a:solidFill>
                <a:latin typeface="Arial" panose="020B0604020202020204" pitchFamily="34" charset="0"/>
                <a:cs typeface="Arial" panose="020B0604020202020204" pitchFamily="34" charset="0"/>
              </a:rPr>
              <a:t> </a:t>
            </a:r>
            <a:r>
              <a:rPr dirty="0" err="1">
                <a:solidFill>
                  <a:srgbClr val="002060"/>
                </a:solidFill>
                <a:latin typeface="Arial" panose="020B0604020202020204" pitchFamily="34" charset="0"/>
                <a:cs typeface="Arial" panose="020B0604020202020204" pitchFamily="34" charset="0"/>
              </a:rPr>
              <a:t>нийтийн</a:t>
            </a:r>
            <a:r>
              <a:rPr dirty="0">
                <a:solidFill>
                  <a:srgbClr val="002060"/>
                </a:solidFill>
                <a:latin typeface="Arial" panose="020B0604020202020204" pitchFamily="34" charset="0"/>
                <a:cs typeface="Arial" panose="020B0604020202020204" pitchFamily="34" charset="0"/>
              </a:rPr>
              <a:t> </a:t>
            </a:r>
            <a:r>
              <a:rPr dirty="0" err="1">
                <a:solidFill>
                  <a:srgbClr val="002060"/>
                </a:solidFill>
                <a:latin typeface="Arial" panose="020B0604020202020204" pitchFamily="34" charset="0"/>
                <a:cs typeface="Arial" panose="020B0604020202020204" pitchFamily="34" charset="0"/>
              </a:rPr>
              <a:t>санал</a:t>
            </a:r>
            <a:r>
              <a:rPr dirty="0">
                <a:solidFill>
                  <a:srgbClr val="002060"/>
                </a:solidFill>
                <a:latin typeface="Arial" panose="020B0604020202020204" pitchFamily="34" charset="0"/>
                <a:cs typeface="Arial" panose="020B0604020202020204" pitchFamily="34" charset="0"/>
              </a:rPr>
              <a:t>, </a:t>
            </a:r>
            <a:r>
              <a:rPr dirty="0" err="1">
                <a:solidFill>
                  <a:srgbClr val="002060"/>
                </a:solidFill>
                <a:latin typeface="Arial" panose="020B0604020202020204" pitchFamily="34" charset="0"/>
                <a:cs typeface="Arial" panose="020B0604020202020204" pitchFamily="34" charset="0"/>
              </a:rPr>
              <a:t>мэргэжилтний</a:t>
            </a:r>
            <a:r>
              <a:rPr dirty="0">
                <a:solidFill>
                  <a:srgbClr val="002060"/>
                </a:solidFill>
                <a:latin typeface="Arial" panose="020B0604020202020204" pitchFamily="34" charset="0"/>
                <a:cs typeface="Arial" panose="020B0604020202020204" pitchFamily="34" charset="0"/>
              </a:rPr>
              <a:t> </a:t>
            </a:r>
            <a:r>
              <a:rPr dirty="0" err="1">
                <a:solidFill>
                  <a:srgbClr val="002060"/>
                </a:solidFill>
                <a:latin typeface="Arial" panose="020B0604020202020204" pitchFamily="34" charset="0"/>
                <a:cs typeface="Arial" panose="020B0604020202020204" pitchFamily="34" charset="0"/>
              </a:rPr>
              <a:t>үнэлгээ</a:t>
            </a:r>
            <a:r>
              <a:rPr dirty="0">
                <a:solidFill>
                  <a:srgbClr val="002060"/>
                </a:solidFill>
                <a:latin typeface="Arial" panose="020B0604020202020204" pitchFamily="34" charset="0"/>
                <a:cs typeface="Arial" panose="020B0604020202020204" pitchFamily="34" charset="0"/>
              </a:rPr>
              <a:t>, </a:t>
            </a:r>
            <a:r>
              <a:rPr dirty="0" err="1">
                <a:solidFill>
                  <a:srgbClr val="002060"/>
                </a:solidFill>
                <a:latin typeface="Arial" panose="020B0604020202020204" pitchFamily="34" charset="0"/>
                <a:cs typeface="Arial" panose="020B0604020202020204" pitchFamily="34" charset="0"/>
              </a:rPr>
              <a:t>статистик</a:t>
            </a:r>
            <a:r>
              <a:rPr dirty="0">
                <a:solidFill>
                  <a:srgbClr val="002060"/>
                </a:solidFill>
                <a:latin typeface="Arial" panose="020B0604020202020204" pitchFamily="34" charset="0"/>
                <a:cs typeface="Arial" panose="020B0604020202020204" pitchFamily="34" charset="0"/>
              </a:rPr>
              <a:t> </a:t>
            </a:r>
            <a:r>
              <a:rPr dirty="0" err="1">
                <a:solidFill>
                  <a:srgbClr val="002060"/>
                </a:solidFill>
                <a:latin typeface="Arial" panose="020B0604020202020204" pitchFamily="34" charset="0"/>
                <a:cs typeface="Arial" panose="020B0604020202020204" pitchFamily="34" charset="0"/>
              </a:rPr>
              <a:t>мэдээлэлд</a:t>
            </a:r>
            <a:r>
              <a:rPr dirty="0">
                <a:solidFill>
                  <a:srgbClr val="002060"/>
                </a:solidFill>
                <a:latin typeface="Arial" panose="020B0604020202020204" pitchFamily="34" charset="0"/>
                <a:cs typeface="Arial" panose="020B0604020202020204" pitchFamily="34" charset="0"/>
              </a:rPr>
              <a:t> </a:t>
            </a:r>
            <a:r>
              <a:rPr dirty="0" err="1">
                <a:solidFill>
                  <a:srgbClr val="002060"/>
                </a:solidFill>
                <a:latin typeface="Arial" panose="020B0604020202020204" pitchFamily="34" charset="0"/>
                <a:cs typeface="Arial" panose="020B0604020202020204" pitchFamily="34" charset="0"/>
              </a:rPr>
              <a:t>үндэслэн</a:t>
            </a:r>
            <a:r>
              <a:rPr dirty="0">
                <a:solidFill>
                  <a:srgbClr val="002060"/>
                </a:solidFill>
                <a:latin typeface="Arial" panose="020B0604020202020204" pitchFamily="34" charset="0"/>
                <a:cs typeface="Arial" panose="020B0604020202020204" pitchFamily="34" charset="0"/>
              </a:rPr>
              <a:t> 0–100 </a:t>
            </a:r>
            <a:r>
              <a:rPr dirty="0" err="1">
                <a:solidFill>
                  <a:srgbClr val="002060"/>
                </a:solidFill>
                <a:latin typeface="Arial" panose="020B0604020202020204" pitchFamily="34" charset="0"/>
                <a:cs typeface="Arial" panose="020B0604020202020204" pitchFamily="34" charset="0"/>
              </a:rPr>
              <a:t>оноогоор</a:t>
            </a:r>
            <a:r>
              <a:rPr dirty="0">
                <a:solidFill>
                  <a:srgbClr val="002060"/>
                </a:solidFill>
                <a:latin typeface="Arial" panose="020B0604020202020204" pitchFamily="34" charset="0"/>
                <a:cs typeface="Arial" panose="020B0604020202020204" pitchFamily="34" charset="0"/>
              </a:rPr>
              <a:t> </a:t>
            </a:r>
            <a:r>
              <a:rPr dirty="0" err="1">
                <a:solidFill>
                  <a:srgbClr val="002060"/>
                </a:solidFill>
                <a:latin typeface="Arial" panose="020B0604020202020204" pitchFamily="34" charset="0"/>
                <a:cs typeface="Arial" panose="020B0604020202020204" pitchFamily="34" charset="0"/>
              </a:rPr>
              <a:t>үнэлдэг</a:t>
            </a:r>
            <a:r>
              <a:rPr dirty="0">
                <a:solidFill>
                  <a:srgbClr val="002060"/>
                </a:solidFill>
                <a:latin typeface="Arial" panose="020B0604020202020204" pitchFamily="34" charset="0"/>
                <a:cs typeface="Arial" panose="020B0604020202020204" pitchFamily="34" charset="0"/>
              </a:rPr>
              <a:t>.</a:t>
            </a:r>
            <a:endParaRPr lang="en-US" dirty="0">
              <a:solidFill>
                <a:srgbClr val="002060"/>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57E840A6-D6A8-41FE-BBFB-FE42FA40DF6C}"/>
              </a:ext>
            </a:extLst>
          </p:cNvPr>
          <p:cNvSpPr txBox="1"/>
          <p:nvPr/>
        </p:nvSpPr>
        <p:spPr>
          <a:xfrm>
            <a:off x="1753764" y="4244342"/>
            <a:ext cx="4294335" cy="2118529"/>
          </a:xfrm>
          <a:prstGeom prst="rect">
            <a:avLst/>
          </a:prstGeom>
          <a:noFill/>
          <a:ln w="19050">
            <a:solidFill>
              <a:srgbClr val="002060"/>
            </a:solidFill>
          </a:ln>
        </p:spPr>
        <p:txBody>
          <a:bodyPr wrap="square">
            <a:spAutoFit/>
          </a:bodyPr>
          <a:lstStyle/>
          <a:p>
            <a:pPr>
              <a:lnSpc>
                <a:spcPct val="150000"/>
              </a:lnSpc>
            </a:pPr>
            <a:r>
              <a:rPr dirty="0" err="1">
                <a:solidFill>
                  <a:srgbClr val="002060"/>
                </a:solidFill>
                <a:latin typeface="Arial" panose="020B0604020202020204" pitchFamily="34" charset="0"/>
                <a:cs typeface="Arial" panose="020B0604020202020204" pitchFamily="34" charset="0"/>
              </a:rPr>
              <a:t>Шүүгчийн</a:t>
            </a:r>
            <a:r>
              <a:rPr dirty="0">
                <a:solidFill>
                  <a:srgbClr val="002060"/>
                </a:solidFill>
                <a:latin typeface="Arial" panose="020B0604020202020204" pitchFamily="34" charset="0"/>
                <a:cs typeface="Arial" panose="020B0604020202020204" pitchFamily="34" charset="0"/>
              </a:rPr>
              <a:t> </a:t>
            </a:r>
            <a:r>
              <a:rPr dirty="0" err="1">
                <a:solidFill>
                  <a:srgbClr val="002060"/>
                </a:solidFill>
                <a:latin typeface="Arial" panose="020B0604020202020204" pitchFamily="34" charset="0"/>
                <a:cs typeface="Arial" panose="020B0604020202020204" pitchFamily="34" charset="0"/>
              </a:rPr>
              <a:t>сонгон</a:t>
            </a:r>
            <a:r>
              <a:rPr dirty="0">
                <a:solidFill>
                  <a:srgbClr val="002060"/>
                </a:solidFill>
                <a:latin typeface="Arial" panose="020B0604020202020204" pitchFamily="34" charset="0"/>
                <a:cs typeface="Arial" panose="020B0604020202020204" pitchFamily="34" charset="0"/>
              </a:rPr>
              <a:t> </a:t>
            </a:r>
            <a:r>
              <a:rPr dirty="0" err="1">
                <a:solidFill>
                  <a:srgbClr val="002060"/>
                </a:solidFill>
                <a:latin typeface="Arial" panose="020B0604020202020204" pitchFamily="34" charset="0"/>
                <a:cs typeface="Arial" panose="020B0604020202020204" pitchFamily="34" charset="0"/>
              </a:rPr>
              <a:t>шалгаруулалт</a:t>
            </a:r>
            <a:r>
              <a:rPr dirty="0">
                <a:solidFill>
                  <a:srgbClr val="002060"/>
                </a:solidFill>
                <a:latin typeface="Arial" panose="020B0604020202020204" pitchFamily="34" charset="0"/>
                <a:cs typeface="Arial" panose="020B0604020202020204" pitchFamily="34" charset="0"/>
              </a:rPr>
              <a:t>: ↑9.71</a:t>
            </a:r>
            <a:br>
              <a:rPr dirty="0">
                <a:solidFill>
                  <a:srgbClr val="002060"/>
                </a:solidFill>
                <a:latin typeface="Arial" panose="020B0604020202020204" pitchFamily="34" charset="0"/>
                <a:cs typeface="Arial" panose="020B0604020202020204" pitchFamily="34" charset="0"/>
              </a:rPr>
            </a:br>
            <a:r>
              <a:rPr dirty="0" err="1">
                <a:solidFill>
                  <a:srgbClr val="002060"/>
                </a:solidFill>
                <a:latin typeface="Arial" panose="020B0604020202020204" pitchFamily="34" charset="0"/>
                <a:cs typeface="Arial" panose="020B0604020202020204" pitchFamily="34" charset="0"/>
              </a:rPr>
              <a:t>Хууль</a:t>
            </a:r>
            <a:r>
              <a:rPr dirty="0">
                <a:solidFill>
                  <a:srgbClr val="002060"/>
                </a:solidFill>
                <a:latin typeface="Arial" panose="020B0604020202020204" pitchFamily="34" charset="0"/>
                <a:cs typeface="Arial" panose="020B0604020202020204" pitchFamily="34" charset="0"/>
              </a:rPr>
              <a:t> </a:t>
            </a:r>
            <a:r>
              <a:rPr dirty="0" err="1">
                <a:solidFill>
                  <a:srgbClr val="002060"/>
                </a:solidFill>
                <a:latin typeface="Arial" panose="020B0604020202020204" pitchFamily="34" charset="0"/>
                <a:cs typeface="Arial" panose="020B0604020202020204" pitchFamily="34" charset="0"/>
              </a:rPr>
              <a:t>тогтоомж</a:t>
            </a:r>
            <a:r>
              <a:rPr dirty="0">
                <a:solidFill>
                  <a:srgbClr val="002060"/>
                </a:solidFill>
                <a:latin typeface="Arial" panose="020B0604020202020204" pitchFamily="34" charset="0"/>
                <a:cs typeface="Arial" panose="020B0604020202020204" pitchFamily="34" charset="0"/>
              </a:rPr>
              <a:t>: ↑6.99</a:t>
            </a:r>
            <a:br>
              <a:rPr dirty="0">
                <a:solidFill>
                  <a:srgbClr val="002060"/>
                </a:solidFill>
                <a:latin typeface="Arial" panose="020B0604020202020204" pitchFamily="34" charset="0"/>
                <a:cs typeface="Arial" panose="020B0604020202020204" pitchFamily="34" charset="0"/>
              </a:rPr>
            </a:br>
            <a:r>
              <a:rPr dirty="0" err="1">
                <a:solidFill>
                  <a:srgbClr val="002060"/>
                </a:solidFill>
                <a:latin typeface="Arial" panose="020B0604020202020204" pitchFamily="34" charset="0"/>
                <a:cs typeface="Arial" panose="020B0604020202020204" pitchFamily="34" charset="0"/>
              </a:rPr>
              <a:t>Шүүхийн</a:t>
            </a:r>
            <a:r>
              <a:rPr dirty="0">
                <a:solidFill>
                  <a:srgbClr val="002060"/>
                </a:solidFill>
                <a:latin typeface="Arial" panose="020B0604020202020204" pitchFamily="34" charset="0"/>
                <a:cs typeface="Arial" panose="020B0604020202020204" pitchFamily="34" charset="0"/>
              </a:rPr>
              <a:t> </a:t>
            </a:r>
            <a:r>
              <a:rPr dirty="0" err="1">
                <a:solidFill>
                  <a:srgbClr val="002060"/>
                </a:solidFill>
                <a:latin typeface="Arial" panose="020B0604020202020204" pitchFamily="34" charset="0"/>
                <a:cs typeface="Arial" panose="020B0604020202020204" pitchFamily="34" charset="0"/>
              </a:rPr>
              <a:t>тайлан</a:t>
            </a:r>
            <a:r>
              <a:rPr dirty="0">
                <a:solidFill>
                  <a:srgbClr val="002060"/>
                </a:solidFill>
                <a:latin typeface="Arial" panose="020B0604020202020204" pitchFamily="34" charset="0"/>
                <a:cs typeface="Arial" panose="020B0604020202020204" pitchFamily="34" charset="0"/>
              </a:rPr>
              <a:t>, </a:t>
            </a:r>
            <a:r>
              <a:rPr dirty="0" err="1">
                <a:solidFill>
                  <a:srgbClr val="002060"/>
                </a:solidFill>
                <a:latin typeface="Arial" panose="020B0604020202020204" pitchFamily="34" charset="0"/>
                <a:cs typeface="Arial" panose="020B0604020202020204" pitchFamily="34" charset="0"/>
              </a:rPr>
              <a:t>статистик</a:t>
            </a:r>
            <a:r>
              <a:rPr dirty="0">
                <a:solidFill>
                  <a:srgbClr val="002060"/>
                </a:solidFill>
                <a:latin typeface="Arial" panose="020B0604020202020204" pitchFamily="34" charset="0"/>
                <a:cs typeface="Arial" panose="020B0604020202020204" pitchFamily="34" charset="0"/>
              </a:rPr>
              <a:t>: ↑1.06</a:t>
            </a:r>
            <a:br>
              <a:rPr dirty="0">
                <a:solidFill>
                  <a:srgbClr val="002060"/>
                </a:solidFill>
                <a:latin typeface="Arial" panose="020B0604020202020204" pitchFamily="34" charset="0"/>
                <a:cs typeface="Arial" panose="020B0604020202020204" pitchFamily="34" charset="0"/>
              </a:rPr>
            </a:br>
            <a:r>
              <a:rPr lang="mn-MN" dirty="0">
                <a:solidFill>
                  <a:srgbClr val="002060"/>
                </a:solidFill>
                <a:latin typeface="Arial" panose="020B0604020202020204" pitchFamily="34" charset="0"/>
                <a:cs typeface="Arial" panose="020B0604020202020204" pitchFamily="34" charset="0"/>
              </a:rPr>
              <a:t>Шүүх хуралдаан: ↑3.25</a:t>
            </a:r>
            <a:endParaRPr lang="en-US" dirty="0">
              <a:solidFill>
                <a:srgbClr val="002060"/>
              </a:solidFill>
              <a:latin typeface="Arial" panose="020B0604020202020204" pitchFamily="34" charset="0"/>
              <a:cs typeface="Arial" panose="020B0604020202020204" pitchFamily="34" charset="0"/>
            </a:endParaRPr>
          </a:p>
          <a:p>
            <a:pPr>
              <a:lnSpc>
                <a:spcPct val="150000"/>
              </a:lnSpc>
            </a:pPr>
            <a:r>
              <a:rPr lang="mn-MN" dirty="0">
                <a:solidFill>
                  <a:srgbClr val="002060"/>
                </a:solidFill>
                <a:latin typeface="Arial" panose="020B0604020202020204" pitchFamily="34" charset="0"/>
                <a:cs typeface="Arial" panose="020B0604020202020204" pitchFamily="34" charset="0"/>
              </a:rPr>
              <a:t>Шүүхийн шийдвэр: ↑3.02</a:t>
            </a:r>
            <a:endParaRPr lang="en-US" dirty="0">
              <a:solidFill>
                <a:srgbClr val="002060"/>
              </a:solidFill>
              <a:latin typeface="Arial" panose="020B0604020202020204" pitchFamily="34" charset="0"/>
              <a:cs typeface="Arial" panose="020B0604020202020204" pitchFamily="34" charset="0"/>
            </a:endParaRPr>
          </a:p>
        </p:txBody>
      </p:sp>
      <p:sp>
        <p:nvSpPr>
          <p:cNvPr id="17" name="Title 1">
            <a:extLst>
              <a:ext uri="{FF2B5EF4-FFF2-40B4-BE49-F238E27FC236}">
                <a16:creationId xmlns:a16="http://schemas.microsoft.com/office/drawing/2014/main" id="{D638984B-6EC0-464A-ABA0-8F4185DA76E1}"/>
              </a:ext>
            </a:extLst>
          </p:cNvPr>
          <p:cNvSpPr txBox="1">
            <a:spLocks/>
          </p:cNvSpPr>
          <p:nvPr/>
        </p:nvSpPr>
        <p:spPr>
          <a:xfrm>
            <a:off x="838199" y="1053046"/>
            <a:ext cx="10561618" cy="81642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mn-MN" sz="2400" b="1" dirty="0">
                <a:solidFill>
                  <a:srgbClr val="002060"/>
                </a:solidFill>
                <a:latin typeface="Arial" panose="020B0604020202020204" pitchFamily="34" charset="0"/>
                <a:cs typeface="Arial" panose="020B0604020202020204" pitchFamily="34" charset="0"/>
              </a:rPr>
              <a:t>МОНГОЛ УЛСЫН ШҮҮХИЙН ИНДЕКС </a:t>
            </a:r>
            <a:r>
              <a:rPr lang="en-US" sz="2400" b="1" dirty="0">
                <a:solidFill>
                  <a:srgbClr val="002060"/>
                </a:solidFill>
                <a:latin typeface="Arial" panose="020B0604020202020204" pitchFamily="34" charset="0"/>
                <a:cs typeface="Arial" panose="020B0604020202020204" pitchFamily="34" charset="0"/>
              </a:rPr>
              <a:t>(2021, 2023)</a:t>
            </a:r>
            <a:r>
              <a:rPr lang="en-US" sz="2800" dirty="0">
                <a:solidFill>
                  <a:srgbClr val="002060"/>
                </a:solidFill>
                <a:latin typeface="Arial" panose="020B0604020202020204" pitchFamily="34" charset="0"/>
                <a:cs typeface="Arial" panose="020B0604020202020204" pitchFamily="34" charset="0"/>
              </a:rPr>
              <a:t> 📊</a:t>
            </a:r>
            <a:endParaRPr lang="en-US" sz="2400" dirty="0">
              <a:solidFill>
                <a:srgbClr val="002060"/>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6F246664-A817-2C7A-BFA0-5348D20CF819}"/>
              </a:ext>
            </a:extLst>
          </p:cNvPr>
          <p:cNvSpPr txBox="1"/>
          <p:nvPr/>
        </p:nvSpPr>
        <p:spPr>
          <a:xfrm>
            <a:off x="6296297" y="4242278"/>
            <a:ext cx="4397829" cy="2118529"/>
          </a:xfrm>
          <a:prstGeom prst="rect">
            <a:avLst/>
          </a:prstGeom>
          <a:noFill/>
          <a:ln w="19050">
            <a:solidFill>
              <a:srgbClr val="002060"/>
            </a:solidFill>
          </a:ln>
        </p:spPr>
        <p:txBody>
          <a:bodyPr wrap="square">
            <a:spAutoFit/>
          </a:bodyPr>
          <a:lstStyle/>
          <a:p>
            <a:pPr>
              <a:lnSpc>
                <a:spcPct val="150000"/>
              </a:lnSpc>
            </a:pPr>
            <a:r>
              <a:rPr dirty="0" err="1">
                <a:solidFill>
                  <a:srgbClr val="002060"/>
                </a:solidFill>
                <a:latin typeface="Arial" panose="020B0604020202020204" pitchFamily="34" charset="0"/>
                <a:cs typeface="Arial" panose="020B0604020202020204" pitchFamily="34" charset="0"/>
              </a:rPr>
              <a:t>Хэргийн</a:t>
            </a:r>
            <a:r>
              <a:rPr dirty="0">
                <a:solidFill>
                  <a:srgbClr val="002060"/>
                </a:solidFill>
                <a:latin typeface="Arial" panose="020B0604020202020204" pitchFamily="34" charset="0"/>
                <a:cs typeface="Arial" panose="020B0604020202020204" pitchFamily="34" charset="0"/>
              </a:rPr>
              <a:t> </a:t>
            </a:r>
            <a:r>
              <a:rPr dirty="0" err="1">
                <a:solidFill>
                  <a:srgbClr val="002060"/>
                </a:solidFill>
                <a:latin typeface="Arial" panose="020B0604020202020204" pitchFamily="34" charset="0"/>
                <a:cs typeface="Arial" panose="020B0604020202020204" pitchFamily="34" charset="0"/>
              </a:rPr>
              <a:t>материалтай</a:t>
            </a:r>
            <a:r>
              <a:rPr dirty="0">
                <a:solidFill>
                  <a:srgbClr val="002060"/>
                </a:solidFill>
                <a:latin typeface="Arial" panose="020B0604020202020204" pitchFamily="34" charset="0"/>
                <a:cs typeface="Arial" panose="020B0604020202020204" pitchFamily="34" charset="0"/>
              </a:rPr>
              <a:t> </a:t>
            </a:r>
            <a:r>
              <a:rPr dirty="0" err="1">
                <a:solidFill>
                  <a:srgbClr val="002060"/>
                </a:solidFill>
                <a:latin typeface="Arial" panose="020B0604020202020204" pitchFamily="34" charset="0"/>
                <a:cs typeface="Arial" panose="020B0604020202020204" pitchFamily="34" charset="0"/>
              </a:rPr>
              <a:t>танилцах</a:t>
            </a:r>
            <a:r>
              <a:rPr dirty="0">
                <a:solidFill>
                  <a:srgbClr val="002060"/>
                </a:solidFill>
                <a:latin typeface="Arial" panose="020B0604020202020204" pitchFamily="34" charset="0"/>
                <a:cs typeface="Arial" panose="020B0604020202020204" pitchFamily="34" charset="0"/>
              </a:rPr>
              <a:t>: ↑1.08</a:t>
            </a:r>
            <a:br>
              <a:rPr dirty="0">
                <a:solidFill>
                  <a:srgbClr val="002060"/>
                </a:solidFill>
                <a:latin typeface="Arial" panose="020B0604020202020204" pitchFamily="34" charset="0"/>
                <a:cs typeface="Arial" panose="020B0604020202020204" pitchFamily="34" charset="0"/>
              </a:rPr>
            </a:br>
            <a:r>
              <a:rPr dirty="0" err="1">
                <a:solidFill>
                  <a:srgbClr val="002060"/>
                </a:solidFill>
                <a:latin typeface="Arial" panose="020B0604020202020204" pitchFamily="34" charset="0"/>
                <a:cs typeface="Arial" panose="020B0604020202020204" pitchFamily="34" charset="0"/>
              </a:rPr>
              <a:t>Хэрэг</a:t>
            </a:r>
            <a:r>
              <a:rPr dirty="0">
                <a:solidFill>
                  <a:srgbClr val="002060"/>
                </a:solidFill>
                <a:latin typeface="Arial" panose="020B0604020202020204" pitchFamily="34" charset="0"/>
                <a:cs typeface="Arial" panose="020B0604020202020204" pitchFamily="34" charset="0"/>
              </a:rPr>
              <a:t> </a:t>
            </a:r>
            <a:r>
              <a:rPr dirty="0" err="1">
                <a:solidFill>
                  <a:srgbClr val="002060"/>
                </a:solidFill>
                <a:latin typeface="Arial" panose="020B0604020202020204" pitchFamily="34" charset="0"/>
                <a:cs typeface="Arial" panose="020B0604020202020204" pitchFamily="34" charset="0"/>
              </a:rPr>
              <a:t>хуваарилалт</a:t>
            </a:r>
            <a:r>
              <a:rPr dirty="0">
                <a:solidFill>
                  <a:srgbClr val="002060"/>
                </a:solidFill>
                <a:latin typeface="Arial" panose="020B0604020202020204" pitchFamily="34" charset="0"/>
                <a:cs typeface="Arial" panose="020B0604020202020204" pitchFamily="34" charset="0"/>
              </a:rPr>
              <a:t>: ↑5.81</a:t>
            </a:r>
            <a:br>
              <a:rPr dirty="0">
                <a:solidFill>
                  <a:srgbClr val="002060"/>
                </a:solidFill>
                <a:latin typeface="Arial" panose="020B0604020202020204" pitchFamily="34" charset="0"/>
                <a:cs typeface="Arial" panose="020B0604020202020204" pitchFamily="34" charset="0"/>
              </a:rPr>
            </a:br>
            <a:r>
              <a:rPr dirty="0" err="1">
                <a:solidFill>
                  <a:srgbClr val="002060"/>
                </a:solidFill>
                <a:latin typeface="Arial" panose="020B0604020202020204" pitchFamily="34" charset="0"/>
                <a:cs typeface="Arial" panose="020B0604020202020204" pitchFamily="34" charset="0"/>
              </a:rPr>
              <a:t>Төсвийн</a:t>
            </a:r>
            <a:r>
              <a:rPr dirty="0">
                <a:solidFill>
                  <a:srgbClr val="002060"/>
                </a:solidFill>
                <a:latin typeface="Arial" panose="020B0604020202020204" pitchFamily="34" charset="0"/>
                <a:cs typeface="Arial" panose="020B0604020202020204" pitchFamily="34" charset="0"/>
              </a:rPr>
              <a:t> </a:t>
            </a:r>
            <a:r>
              <a:rPr dirty="0" err="1">
                <a:solidFill>
                  <a:srgbClr val="002060"/>
                </a:solidFill>
                <a:latin typeface="Arial" panose="020B0604020202020204" pitchFamily="34" charset="0"/>
                <a:cs typeface="Arial" panose="020B0604020202020204" pitchFamily="34" charset="0"/>
              </a:rPr>
              <a:t>ил</a:t>
            </a:r>
            <a:r>
              <a:rPr dirty="0">
                <a:solidFill>
                  <a:srgbClr val="002060"/>
                </a:solidFill>
                <a:latin typeface="Arial" panose="020B0604020202020204" pitchFamily="34" charset="0"/>
                <a:cs typeface="Arial" panose="020B0604020202020204" pitchFamily="34" charset="0"/>
              </a:rPr>
              <a:t> </a:t>
            </a:r>
            <a:r>
              <a:rPr dirty="0" err="1">
                <a:solidFill>
                  <a:srgbClr val="002060"/>
                </a:solidFill>
                <a:latin typeface="Arial" panose="020B0604020202020204" pitchFamily="34" charset="0"/>
                <a:cs typeface="Arial" panose="020B0604020202020204" pitchFamily="34" charset="0"/>
              </a:rPr>
              <a:t>тод</a:t>
            </a:r>
            <a:r>
              <a:rPr dirty="0">
                <a:solidFill>
                  <a:srgbClr val="002060"/>
                </a:solidFill>
                <a:latin typeface="Arial" panose="020B0604020202020204" pitchFamily="34" charset="0"/>
                <a:cs typeface="Arial" panose="020B0604020202020204" pitchFamily="34" charset="0"/>
              </a:rPr>
              <a:t> </a:t>
            </a:r>
            <a:r>
              <a:rPr dirty="0" err="1">
                <a:solidFill>
                  <a:srgbClr val="002060"/>
                </a:solidFill>
                <a:latin typeface="Arial" panose="020B0604020202020204" pitchFamily="34" charset="0"/>
                <a:cs typeface="Arial" panose="020B0604020202020204" pitchFamily="34" charset="0"/>
              </a:rPr>
              <a:t>байдал</a:t>
            </a:r>
            <a:r>
              <a:rPr dirty="0">
                <a:solidFill>
                  <a:srgbClr val="002060"/>
                </a:solidFill>
                <a:latin typeface="Arial" panose="020B0604020202020204" pitchFamily="34" charset="0"/>
                <a:cs typeface="Arial" panose="020B0604020202020204" pitchFamily="34" charset="0"/>
              </a:rPr>
              <a:t>: 0.00</a:t>
            </a:r>
            <a:br>
              <a:rPr dirty="0">
                <a:solidFill>
                  <a:srgbClr val="002060"/>
                </a:solidFill>
                <a:latin typeface="Arial" panose="020B0604020202020204" pitchFamily="34" charset="0"/>
                <a:cs typeface="Arial" panose="020B0604020202020204" pitchFamily="34" charset="0"/>
              </a:rPr>
            </a:br>
            <a:r>
              <a:rPr dirty="0" err="1">
                <a:solidFill>
                  <a:srgbClr val="002060"/>
                </a:solidFill>
                <a:latin typeface="Arial" panose="020B0604020202020204" pitchFamily="34" charset="0"/>
                <a:cs typeface="Arial" panose="020B0604020202020204" pitchFamily="34" charset="0"/>
              </a:rPr>
              <a:t>Хэвлэл</a:t>
            </a:r>
            <a:r>
              <a:rPr dirty="0">
                <a:solidFill>
                  <a:srgbClr val="002060"/>
                </a:solidFill>
                <a:latin typeface="Arial" panose="020B0604020202020204" pitchFamily="34" charset="0"/>
                <a:cs typeface="Arial" panose="020B0604020202020204" pitchFamily="34" charset="0"/>
              </a:rPr>
              <a:t> </a:t>
            </a:r>
            <a:r>
              <a:rPr dirty="0" err="1">
                <a:solidFill>
                  <a:srgbClr val="002060"/>
                </a:solidFill>
                <a:latin typeface="Arial" panose="020B0604020202020204" pitchFamily="34" charset="0"/>
                <a:cs typeface="Arial" panose="020B0604020202020204" pitchFamily="34" charset="0"/>
              </a:rPr>
              <a:t>мэдээллийн</a:t>
            </a:r>
            <a:r>
              <a:rPr dirty="0">
                <a:solidFill>
                  <a:srgbClr val="002060"/>
                </a:solidFill>
                <a:latin typeface="Arial" panose="020B0604020202020204" pitchFamily="34" charset="0"/>
                <a:cs typeface="Arial" panose="020B0604020202020204" pitchFamily="34" charset="0"/>
              </a:rPr>
              <a:t> </a:t>
            </a:r>
            <a:r>
              <a:rPr dirty="0" err="1">
                <a:solidFill>
                  <a:srgbClr val="002060"/>
                </a:solidFill>
                <a:latin typeface="Arial" panose="020B0604020202020204" pitchFamily="34" charset="0"/>
                <a:cs typeface="Arial" panose="020B0604020202020204" pitchFamily="34" charset="0"/>
              </a:rPr>
              <a:t>сурвалжилга</a:t>
            </a:r>
            <a:r>
              <a:rPr dirty="0">
                <a:solidFill>
                  <a:srgbClr val="002060"/>
                </a:solidFill>
                <a:latin typeface="Arial" panose="020B0604020202020204" pitchFamily="34" charset="0"/>
                <a:cs typeface="Arial" panose="020B0604020202020204" pitchFamily="34" charset="0"/>
              </a:rPr>
              <a:t>: ↓0.29</a:t>
            </a:r>
            <a:endParaRPr lang="en-US" dirty="0">
              <a:solidFill>
                <a:srgbClr val="002060"/>
              </a:solidFill>
              <a:latin typeface="Arial" panose="020B0604020202020204" pitchFamily="34" charset="0"/>
              <a:cs typeface="Arial" panose="020B0604020202020204" pitchFamily="34" charset="0"/>
            </a:endParaRPr>
          </a:p>
          <a:p>
            <a:pPr>
              <a:lnSpc>
                <a:spcPct val="150000"/>
              </a:lnSpc>
            </a:pPr>
            <a:endParaRPr lang="en-US" dirty="0">
              <a:solidFill>
                <a:srgbClr val="002060"/>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7052EC32-CFA2-C767-D384-B1B1AEFD3A1B}"/>
              </a:ext>
            </a:extLst>
          </p:cNvPr>
          <p:cNvSpPr txBox="1"/>
          <p:nvPr/>
        </p:nvSpPr>
        <p:spPr>
          <a:xfrm>
            <a:off x="2658393" y="3429000"/>
            <a:ext cx="8035733" cy="496931"/>
          </a:xfrm>
          <a:prstGeom prst="rect">
            <a:avLst/>
          </a:prstGeom>
          <a:noFill/>
          <a:ln>
            <a:noFill/>
          </a:ln>
        </p:spPr>
        <p:txBody>
          <a:bodyPr wrap="square">
            <a:spAutoFit/>
          </a:bodyPr>
          <a:lstStyle/>
          <a:p>
            <a:pPr>
              <a:lnSpc>
                <a:spcPct val="150000"/>
              </a:lnSpc>
            </a:pPr>
            <a:r>
              <a:rPr lang="en-US" sz="2000" b="1" dirty="0">
                <a:solidFill>
                  <a:srgbClr val="FF0000"/>
                </a:solidFill>
                <a:latin typeface="Arial" panose="020B0604020202020204" pitchFamily="34" charset="0"/>
                <a:cs typeface="Arial" panose="020B0604020202020204" pitchFamily="34" charset="0"/>
              </a:rPr>
              <a:t>📌</a:t>
            </a:r>
            <a:r>
              <a:rPr lang="en-US" sz="2000" b="1" dirty="0">
                <a:solidFill>
                  <a:srgbClr val="0070C0"/>
                </a:solidFill>
                <a:latin typeface="Arial" panose="020B0604020202020204" pitchFamily="34" charset="0"/>
                <a:cs typeface="Arial" panose="020B0604020202020204" pitchFamily="34" charset="0"/>
              </a:rPr>
              <a:t> </a:t>
            </a:r>
            <a:r>
              <a:rPr lang="mn-MN" sz="2000" b="1" dirty="0">
                <a:solidFill>
                  <a:srgbClr val="002060"/>
                </a:solidFill>
                <a:latin typeface="Arial" panose="020B0604020202020204" pitchFamily="34" charset="0"/>
                <a:cs typeface="Arial" panose="020B0604020202020204" pitchFamily="34" charset="0"/>
              </a:rPr>
              <a:t>ШҮҮХИЙН ИЛ ТОД, НЭЭЛТТЭЙ БАЙДАЛ: (62.30 → 65.71)</a:t>
            </a:r>
          </a:p>
        </p:txBody>
      </p:sp>
    </p:spTree>
    <p:extLst>
      <p:ext uri="{BB962C8B-B14F-4D97-AF65-F5344CB8AC3E}">
        <p14:creationId xmlns:p14="http://schemas.microsoft.com/office/powerpoint/2010/main" val="5159585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
            <a:extLst>
              <a:ext uri="{FF2B5EF4-FFF2-40B4-BE49-F238E27FC236}">
                <a16:creationId xmlns:a16="http://schemas.microsoft.com/office/drawing/2014/main" id="{44D1D849-6637-B3AA-F8B1-AB11678C5527}"/>
              </a:ext>
            </a:extLst>
          </p:cNvPr>
          <p:cNvSpPr/>
          <p:nvPr/>
        </p:nvSpPr>
        <p:spPr>
          <a:xfrm>
            <a:off x="0" y="0"/>
            <a:ext cx="12192000" cy="6858000"/>
          </a:xfrm>
          <a:prstGeom prst="rect">
            <a:avLst/>
          </a:prstGeom>
          <a:solidFill>
            <a:srgbClr val="FEF5E7"/>
          </a:solidFill>
          <a:ln/>
        </p:spPr>
        <p:txBody>
          <a:bodyPr/>
          <a:lstStyle/>
          <a:p>
            <a:endParaRPr lang="en-US" dirty="0">
              <a:solidFill>
                <a:srgbClr val="0070C0"/>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86447804-3CE1-6625-969C-D618CF0A484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85795"/>
          <a:stretch/>
        </p:blipFill>
        <p:spPr>
          <a:xfrm>
            <a:off x="0" y="-1"/>
            <a:ext cx="12192000" cy="974196"/>
          </a:xfrm>
          <a:prstGeom prst="rect">
            <a:avLst/>
          </a:prstGeom>
        </p:spPr>
      </p:pic>
      <p:sp>
        <p:nvSpPr>
          <p:cNvPr id="4" name="TextBox 3">
            <a:extLst>
              <a:ext uri="{FF2B5EF4-FFF2-40B4-BE49-F238E27FC236}">
                <a16:creationId xmlns:a16="http://schemas.microsoft.com/office/drawing/2014/main" id="{4EE00D56-DD6D-D657-B149-5C02D051AAD9}"/>
              </a:ext>
            </a:extLst>
          </p:cNvPr>
          <p:cNvSpPr txBox="1"/>
          <p:nvPr/>
        </p:nvSpPr>
        <p:spPr>
          <a:xfrm>
            <a:off x="628010" y="1861545"/>
            <a:ext cx="5401158" cy="1703030"/>
          </a:xfrm>
          <a:prstGeom prst="rect">
            <a:avLst/>
          </a:prstGeom>
          <a:noFill/>
          <a:ln w="19050">
            <a:solidFill>
              <a:srgbClr val="002060"/>
            </a:solidFill>
          </a:ln>
        </p:spPr>
        <p:txBody>
          <a:bodyPr wrap="square">
            <a:spAutoFit/>
          </a:bodyPr>
          <a:lstStyle/>
          <a:p>
            <a:pPr>
              <a:lnSpc>
                <a:spcPct val="150000"/>
              </a:lnSpc>
            </a:pPr>
            <a:r>
              <a:rPr lang="mn-MN" dirty="0">
                <a:solidFill>
                  <a:srgbClr val="0070C0"/>
                </a:solidFill>
                <a:highlight>
                  <a:srgbClr val="FFFF00"/>
                </a:highlight>
                <a:latin typeface="Arial" panose="020B0604020202020204" pitchFamily="34" charset="0"/>
                <a:cs typeface="Arial" panose="020B0604020202020204" pitchFamily="34" charset="0"/>
              </a:rPr>
              <a:t>⚠</a:t>
            </a:r>
            <a:r>
              <a:rPr lang="mn-MN" dirty="0">
                <a:solidFill>
                  <a:srgbClr val="0070C0"/>
                </a:solidFill>
                <a:latin typeface="Arial" panose="020B0604020202020204" pitchFamily="34" charset="0"/>
                <a:cs typeface="Arial" panose="020B0604020202020204" pitchFamily="34" charset="0"/>
              </a:rPr>
              <a:t> </a:t>
            </a:r>
            <a:r>
              <a:rPr lang="mn-MN" b="1" dirty="0">
                <a:solidFill>
                  <a:srgbClr val="002060"/>
                </a:solidFill>
                <a:latin typeface="Arial" panose="020B0604020202020204" pitchFamily="34" charset="0"/>
                <a:cs typeface="Arial" panose="020B0604020202020204" pitchFamily="34" charset="0"/>
              </a:rPr>
              <a:t>ШҮҮХЭД ИТГЭХ ОЛОН НИЙТИЙН ИТГЭЛ:</a:t>
            </a:r>
            <a:br>
              <a:rPr lang="mn-MN" dirty="0">
                <a:solidFill>
                  <a:srgbClr val="002060"/>
                </a:solidFill>
                <a:latin typeface="Arial" panose="020B0604020202020204" pitchFamily="34" charset="0"/>
                <a:cs typeface="Arial" panose="020B0604020202020204" pitchFamily="34" charset="0"/>
              </a:rPr>
            </a:br>
            <a:r>
              <a:rPr dirty="0">
                <a:solidFill>
                  <a:srgbClr val="002060"/>
                </a:solidFill>
                <a:latin typeface="Arial" panose="020B0604020202020204" pitchFamily="34" charset="0"/>
                <a:cs typeface="Arial" panose="020B0604020202020204" pitchFamily="34" charset="0"/>
              </a:rPr>
              <a:t>2021: 53.17%</a:t>
            </a:r>
            <a:br>
              <a:rPr dirty="0">
                <a:solidFill>
                  <a:srgbClr val="002060"/>
                </a:solidFill>
                <a:latin typeface="Arial" panose="020B0604020202020204" pitchFamily="34" charset="0"/>
                <a:cs typeface="Arial" panose="020B0604020202020204" pitchFamily="34" charset="0"/>
              </a:rPr>
            </a:br>
            <a:r>
              <a:rPr dirty="0">
                <a:solidFill>
                  <a:srgbClr val="002060"/>
                </a:solidFill>
                <a:latin typeface="Arial" panose="020B0604020202020204" pitchFamily="34" charset="0"/>
                <a:cs typeface="Arial" panose="020B0604020202020204" pitchFamily="34" charset="0"/>
              </a:rPr>
              <a:t>2023: 48.40% (</a:t>
            </a:r>
            <a:r>
              <a:rPr lang="mn-MN" dirty="0">
                <a:solidFill>
                  <a:srgbClr val="002060"/>
                </a:solidFill>
                <a:latin typeface="Arial" panose="020B0604020202020204" pitchFamily="34" charset="0"/>
                <a:cs typeface="Arial" panose="020B0604020202020204" pitchFamily="34" charset="0"/>
              </a:rPr>
              <a:t>- </a:t>
            </a:r>
            <a:r>
              <a:rPr dirty="0">
                <a:solidFill>
                  <a:srgbClr val="002060"/>
                </a:solidFill>
                <a:latin typeface="Arial" panose="020B0604020202020204" pitchFamily="34" charset="0"/>
                <a:cs typeface="Arial" panose="020B0604020202020204" pitchFamily="34" charset="0"/>
              </a:rPr>
              <a:t>4.77)</a:t>
            </a:r>
            <a:br>
              <a:rPr dirty="0">
                <a:solidFill>
                  <a:srgbClr val="002060"/>
                </a:solidFill>
                <a:latin typeface="Arial" panose="020B0604020202020204" pitchFamily="34" charset="0"/>
                <a:cs typeface="Arial" panose="020B0604020202020204" pitchFamily="34" charset="0"/>
              </a:rPr>
            </a:br>
            <a:endParaRPr lang="ru-RU" dirty="0">
              <a:solidFill>
                <a:srgbClr val="002060"/>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9E567386-6B12-B384-8BA2-C8FCB071FF23}"/>
              </a:ext>
            </a:extLst>
          </p:cNvPr>
          <p:cNvSpPr txBox="1"/>
          <p:nvPr/>
        </p:nvSpPr>
        <p:spPr>
          <a:xfrm>
            <a:off x="888326" y="5687438"/>
            <a:ext cx="10732652" cy="646331"/>
          </a:xfrm>
          <a:prstGeom prst="rect">
            <a:avLst/>
          </a:prstGeom>
          <a:noFill/>
        </p:spPr>
        <p:txBody>
          <a:bodyPr wrap="square">
            <a:spAutoFit/>
          </a:bodyPr>
          <a:lstStyle/>
          <a:p>
            <a:pPr algn="just"/>
            <a:r>
              <a:rPr lang="en-US" dirty="0">
                <a:solidFill>
                  <a:srgbClr val="FF0000"/>
                </a:solidFill>
                <a:latin typeface="Arial" panose="020B0604020202020204" pitchFamily="34" charset="0"/>
                <a:cs typeface="Arial" panose="020B0604020202020204" pitchFamily="34" charset="0"/>
              </a:rPr>
              <a:t>🔍 </a:t>
            </a:r>
            <a:r>
              <a:rPr lang="mn-MN" dirty="0">
                <a:solidFill>
                  <a:srgbClr val="FF0000"/>
                </a:solidFill>
                <a:latin typeface="Arial" panose="020B0604020202020204" pitchFamily="34" charset="0"/>
                <a:cs typeface="Arial" panose="020B0604020202020204" pitchFamily="34" charset="0"/>
              </a:rPr>
              <a:t>ДҮГНЭЛТ</a:t>
            </a:r>
            <a:r>
              <a:rPr lang="mn-MN" dirty="0">
                <a:solidFill>
                  <a:schemeClr val="accent4">
                    <a:lumMod val="75000"/>
                  </a:schemeClr>
                </a:solidFill>
                <a:latin typeface="Arial" panose="020B0604020202020204" pitchFamily="34" charset="0"/>
                <a:cs typeface="Arial" panose="020B0604020202020204" pitchFamily="34" charset="0"/>
              </a:rPr>
              <a:t>: </a:t>
            </a:r>
            <a:r>
              <a:rPr lang="mn-MN" b="1" dirty="0">
                <a:solidFill>
                  <a:srgbClr val="002060"/>
                </a:solidFill>
                <a:latin typeface="Arial" panose="020B0604020202020204" pitchFamily="34" charset="0"/>
                <a:cs typeface="Arial" panose="020B0604020202020204" pitchFamily="34" charset="0"/>
              </a:rPr>
              <a:t>ИЛ ТОД БАЙДАЛ ӨССӨН Ч ИТГЭЛ БУУРСАН НЬ ОЛОН ХҮЧИН ЗҮЙЛ НӨЛӨӨЛДГИЙГ ХАРУУЛЖ БАЙНА.</a:t>
            </a:r>
            <a:endParaRPr lang="mn-MN" dirty="0">
              <a:solidFill>
                <a:srgbClr val="002060"/>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7C845851-F00E-555F-D50E-FE455E1A6847}"/>
              </a:ext>
            </a:extLst>
          </p:cNvPr>
          <p:cNvSpPr txBox="1"/>
          <p:nvPr/>
        </p:nvSpPr>
        <p:spPr>
          <a:xfrm>
            <a:off x="6522747" y="1861545"/>
            <a:ext cx="5401158" cy="1703030"/>
          </a:xfrm>
          <a:prstGeom prst="rect">
            <a:avLst/>
          </a:prstGeom>
          <a:noFill/>
          <a:ln w="19050">
            <a:solidFill>
              <a:srgbClr val="002060"/>
            </a:solidFill>
          </a:ln>
        </p:spPr>
        <p:txBody>
          <a:bodyPr wrap="square">
            <a:spAutoFit/>
          </a:bodyPr>
          <a:lstStyle/>
          <a:p>
            <a:pPr algn="just">
              <a:lnSpc>
                <a:spcPct val="150000"/>
              </a:lnSpc>
            </a:pPr>
            <a:r>
              <a:rPr lang="mn-MN" b="1" dirty="0">
                <a:solidFill>
                  <a:srgbClr val="002060"/>
                </a:solidFill>
                <a:latin typeface="Arial" panose="020B0604020202020204" pitchFamily="34" charset="0"/>
                <a:cs typeface="Arial" panose="020B0604020202020204" pitchFamily="34" charset="0"/>
              </a:rPr>
              <a:t>БУУРАЛТЫН ШАЛТГААН: </a:t>
            </a:r>
          </a:p>
          <a:p>
            <a:pPr marL="285750" indent="-285750" algn="just">
              <a:lnSpc>
                <a:spcPct val="150000"/>
              </a:lnSpc>
              <a:buFont typeface="Wingdings" panose="05000000000000000000" pitchFamily="2" charset="2"/>
              <a:buChar char="§"/>
            </a:pPr>
            <a:r>
              <a:rPr dirty="0" err="1">
                <a:solidFill>
                  <a:srgbClr val="002060"/>
                </a:solidFill>
                <a:latin typeface="Arial" panose="020B0604020202020204" pitchFamily="34" charset="0"/>
                <a:cs typeface="Arial" panose="020B0604020202020204" pitchFamily="34" charset="0"/>
              </a:rPr>
              <a:t>Хэрэг</a:t>
            </a:r>
            <a:r>
              <a:rPr dirty="0">
                <a:solidFill>
                  <a:srgbClr val="002060"/>
                </a:solidFill>
                <a:latin typeface="Arial" panose="020B0604020202020204" pitchFamily="34" charset="0"/>
                <a:cs typeface="Arial" panose="020B0604020202020204" pitchFamily="34" charset="0"/>
              </a:rPr>
              <a:t> </a:t>
            </a:r>
            <a:r>
              <a:rPr dirty="0" err="1">
                <a:solidFill>
                  <a:srgbClr val="002060"/>
                </a:solidFill>
                <a:latin typeface="Arial" panose="020B0604020202020204" pitchFamily="34" charset="0"/>
                <a:cs typeface="Arial" panose="020B0604020202020204" pitchFamily="34" charset="0"/>
              </a:rPr>
              <a:t>шийдвэрлэх</a:t>
            </a:r>
            <a:r>
              <a:rPr dirty="0">
                <a:solidFill>
                  <a:srgbClr val="002060"/>
                </a:solidFill>
                <a:latin typeface="Arial" panose="020B0604020202020204" pitchFamily="34" charset="0"/>
                <a:cs typeface="Arial" panose="020B0604020202020204" pitchFamily="34" charset="0"/>
              </a:rPr>
              <a:t> </a:t>
            </a:r>
            <a:r>
              <a:rPr dirty="0" err="1">
                <a:solidFill>
                  <a:srgbClr val="002060"/>
                </a:solidFill>
                <a:latin typeface="Arial" panose="020B0604020202020204" pitchFamily="34" charset="0"/>
                <a:cs typeface="Arial" panose="020B0604020202020204" pitchFamily="34" charset="0"/>
              </a:rPr>
              <a:t>хугацаа</a:t>
            </a:r>
            <a:r>
              <a:rPr lang="en-US" dirty="0">
                <a:solidFill>
                  <a:srgbClr val="002060"/>
                </a:solidFill>
                <a:latin typeface="Arial" panose="020B0604020202020204" pitchFamily="34" charset="0"/>
                <a:cs typeface="Arial" panose="020B0604020202020204" pitchFamily="34" charset="0"/>
              </a:rPr>
              <a:t> </a:t>
            </a:r>
            <a:endParaRPr lang="mn-MN" dirty="0">
              <a:solidFill>
                <a:srgbClr val="002060"/>
              </a:solidFill>
              <a:latin typeface="Arial" panose="020B0604020202020204" pitchFamily="34" charset="0"/>
              <a:cs typeface="Arial" panose="020B0604020202020204" pitchFamily="34" charset="0"/>
            </a:endParaRPr>
          </a:p>
          <a:p>
            <a:pPr marL="285750" indent="-285750" algn="just">
              <a:lnSpc>
                <a:spcPct val="150000"/>
              </a:lnSpc>
              <a:buFont typeface="Wingdings" panose="05000000000000000000" pitchFamily="2" charset="2"/>
              <a:buChar char="§"/>
            </a:pPr>
            <a:r>
              <a:rPr lang="mn-MN" dirty="0">
                <a:solidFill>
                  <a:srgbClr val="002060"/>
                </a:solidFill>
                <a:latin typeface="Arial" panose="020B0604020202020204" pitchFamily="34" charset="0"/>
                <a:cs typeface="Arial" panose="020B0604020202020204" pitchFamily="34" charset="0"/>
              </a:rPr>
              <a:t>Ш</a:t>
            </a:r>
            <a:r>
              <a:rPr dirty="0" err="1">
                <a:solidFill>
                  <a:srgbClr val="002060"/>
                </a:solidFill>
                <a:latin typeface="Arial" panose="020B0604020202020204" pitchFamily="34" charset="0"/>
                <a:cs typeface="Arial" panose="020B0604020202020204" pitchFamily="34" charset="0"/>
              </a:rPr>
              <a:t>үүх</a:t>
            </a:r>
            <a:r>
              <a:rPr dirty="0">
                <a:solidFill>
                  <a:srgbClr val="002060"/>
                </a:solidFill>
                <a:latin typeface="Arial" panose="020B0604020202020204" pitchFamily="34" charset="0"/>
                <a:cs typeface="Arial" panose="020B0604020202020204" pitchFamily="34" charset="0"/>
              </a:rPr>
              <a:t> </a:t>
            </a:r>
            <a:r>
              <a:rPr dirty="0" err="1">
                <a:solidFill>
                  <a:srgbClr val="002060"/>
                </a:solidFill>
                <a:latin typeface="Arial" panose="020B0604020202020204" pitchFamily="34" charset="0"/>
                <a:cs typeface="Arial" panose="020B0604020202020204" pitchFamily="34" charset="0"/>
              </a:rPr>
              <a:t>хуралдаан</a:t>
            </a:r>
            <a:r>
              <a:rPr dirty="0">
                <a:solidFill>
                  <a:srgbClr val="002060"/>
                </a:solidFill>
                <a:latin typeface="Arial" panose="020B0604020202020204" pitchFamily="34" charset="0"/>
                <a:cs typeface="Arial" panose="020B0604020202020204" pitchFamily="34" charset="0"/>
              </a:rPr>
              <a:t> </a:t>
            </a:r>
            <a:r>
              <a:rPr dirty="0" err="1">
                <a:solidFill>
                  <a:srgbClr val="002060"/>
                </a:solidFill>
                <a:latin typeface="Arial" panose="020B0604020202020204" pitchFamily="34" charset="0"/>
                <a:cs typeface="Arial" panose="020B0604020202020204" pitchFamily="34" charset="0"/>
              </a:rPr>
              <a:t>хойшло</a:t>
            </a:r>
            <a:r>
              <a:rPr lang="mn-MN" dirty="0">
                <a:solidFill>
                  <a:srgbClr val="002060"/>
                </a:solidFill>
                <a:latin typeface="Arial" panose="020B0604020202020204" pitchFamily="34" charset="0"/>
                <a:cs typeface="Arial" panose="020B0604020202020204" pitchFamily="34" charset="0"/>
              </a:rPr>
              <a:t>х</a:t>
            </a:r>
          </a:p>
          <a:p>
            <a:pPr marL="285750" indent="-285750" algn="just">
              <a:lnSpc>
                <a:spcPct val="150000"/>
              </a:lnSpc>
              <a:buFont typeface="Wingdings" panose="05000000000000000000" pitchFamily="2" charset="2"/>
              <a:buChar char="§"/>
            </a:pPr>
            <a:r>
              <a:rPr lang="mn-MN" dirty="0">
                <a:solidFill>
                  <a:srgbClr val="002060"/>
                </a:solidFill>
                <a:latin typeface="Arial" panose="020B0604020202020204" pitchFamily="34" charset="0"/>
                <a:cs typeface="Arial" panose="020B0604020202020204" pitchFamily="34" charset="0"/>
              </a:rPr>
              <a:t>Т</a:t>
            </a:r>
            <a:r>
              <a:rPr dirty="0" err="1">
                <a:solidFill>
                  <a:srgbClr val="002060"/>
                </a:solidFill>
                <a:latin typeface="Arial" panose="020B0604020202020204" pitchFamily="34" charset="0"/>
                <a:cs typeface="Arial" panose="020B0604020202020204" pitchFamily="34" charset="0"/>
              </a:rPr>
              <a:t>өрийн</a:t>
            </a:r>
            <a:r>
              <a:rPr dirty="0">
                <a:solidFill>
                  <a:srgbClr val="002060"/>
                </a:solidFill>
                <a:latin typeface="Arial" panose="020B0604020202020204" pitchFamily="34" charset="0"/>
                <a:cs typeface="Arial" panose="020B0604020202020204" pitchFamily="34" charset="0"/>
              </a:rPr>
              <a:t> </a:t>
            </a:r>
            <a:r>
              <a:rPr dirty="0" err="1">
                <a:solidFill>
                  <a:srgbClr val="002060"/>
                </a:solidFill>
                <a:latin typeface="Arial" panose="020B0604020202020204" pitchFamily="34" charset="0"/>
                <a:cs typeface="Arial" panose="020B0604020202020204" pitchFamily="34" charset="0"/>
              </a:rPr>
              <a:t>байгууллагын</a:t>
            </a:r>
            <a:r>
              <a:rPr dirty="0">
                <a:solidFill>
                  <a:srgbClr val="002060"/>
                </a:solidFill>
                <a:latin typeface="Arial" panose="020B0604020202020204" pitchFamily="34" charset="0"/>
                <a:cs typeface="Arial" panose="020B0604020202020204" pitchFamily="34" charset="0"/>
              </a:rPr>
              <a:t> </a:t>
            </a:r>
            <a:r>
              <a:rPr dirty="0" err="1">
                <a:solidFill>
                  <a:srgbClr val="002060"/>
                </a:solidFill>
                <a:latin typeface="Arial" panose="020B0604020202020204" pitchFamily="34" charset="0"/>
                <a:cs typeface="Arial" panose="020B0604020202020204" pitchFamily="34" charset="0"/>
              </a:rPr>
              <a:t>сөрөг</a:t>
            </a:r>
            <a:r>
              <a:rPr dirty="0">
                <a:solidFill>
                  <a:srgbClr val="002060"/>
                </a:solidFill>
                <a:latin typeface="Arial" panose="020B0604020202020204" pitchFamily="34" charset="0"/>
                <a:cs typeface="Arial" panose="020B0604020202020204" pitchFamily="34" charset="0"/>
              </a:rPr>
              <a:t> </a:t>
            </a:r>
            <a:r>
              <a:rPr dirty="0" err="1">
                <a:solidFill>
                  <a:srgbClr val="002060"/>
                </a:solidFill>
                <a:latin typeface="Arial" panose="020B0604020202020204" pitchFamily="34" charset="0"/>
                <a:cs typeface="Arial" panose="020B0604020202020204" pitchFamily="34" charset="0"/>
              </a:rPr>
              <a:t>мэдээлэл</a:t>
            </a:r>
            <a:r>
              <a:rPr dirty="0">
                <a:solidFill>
                  <a:srgbClr val="002060"/>
                </a:solidFill>
                <a:latin typeface="Arial" panose="020B0604020202020204" pitchFamily="34" charset="0"/>
                <a:cs typeface="Arial" panose="020B0604020202020204" pitchFamily="34" charset="0"/>
              </a:rPr>
              <a:t> </a:t>
            </a:r>
            <a:r>
              <a:rPr dirty="0" err="1">
                <a:solidFill>
                  <a:srgbClr val="002060"/>
                </a:solidFill>
                <a:latin typeface="Arial" panose="020B0604020202020204" pitchFamily="34" charset="0"/>
                <a:cs typeface="Arial" panose="020B0604020202020204" pitchFamily="34" charset="0"/>
              </a:rPr>
              <a:t>гэх</a:t>
            </a:r>
            <a:r>
              <a:rPr dirty="0">
                <a:solidFill>
                  <a:srgbClr val="002060"/>
                </a:solidFill>
                <a:latin typeface="Arial" panose="020B0604020202020204" pitchFamily="34" charset="0"/>
                <a:cs typeface="Arial" panose="020B0604020202020204" pitchFamily="34" charset="0"/>
              </a:rPr>
              <a:t> </a:t>
            </a:r>
            <a:r>
              <a:rPr dirty="0" err="1">
                <a:solidFill>
                  <a:srgbClr val="002060"/>
                </a:solidFill>
                <a:latin typeface="Arial" panose="020B0604020202020204" pitchFamily="34" charset="0"/>
                <a:cs typeface="Arial" panose="020B0604020202020204" pitchFamily="34" charset="0"/>
              </a:rPr>
              <a:t>мэт</a:t>
            </a:r>
            <a:r>
              <a:rPr dirty="0">
                <a:solidFill>
                  <a:srgbClr val="002060"/>
                </a:solidFill>
                <a:latin typeface="Arial" panose="020B0604020202020204" pitchFamily="34" charset="0"/>
                <a:cs typeface="Arial" panose="020B0604020202020204" pitchFamily="34" charset="0"/>
              </a:rPr>
              <a:t>.</a:t>
            </a:r>
            <a:endParaRPr lang="en-US" dirty="0">
              <a:solidFill>
                <a:srgbClr val="002060"/>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5786D510-45FE-DD3B-D474-5A72160C61C5}"/>
              </a:ext>
            </a:extLst>
          </p:cNvPr>
          <p:cNvSpPr txBox="1"/>
          <p:nvPr/>
        </p:nvSpPr>
        <p:spPr>
          <a:xfrm>
            <a:off x="3550773" y="3808159"/>
            <a:ext cx="5090453" cy="1287532"/>
          </a:xfrm>
          <a:prstGeom prst="rect">
            <a:avLst/>
          </a:prstGeom>
          <a:noFill/>
          <a:ln w="19050">
            <a:solidFill>
              <a:srgbClr val="002060"/>
            </a:solidFill>
          </a:ln>
        </p:spPr>
        <p:txBody>
          <a:bodyPr wrap="square">
            <a:spAutoFit/>
          </a:bodyPr>
          <a:lstStyle/>
          <a:p>
            <a:pPr algn="just">
              <a:lnSpc>
                <a:spcPct val="150000"/>
              </a:lnSpc>
            </a:pPr>
            <a:r>
              <a:rPr lang="ru-RU" dirty="0">
                <a:solidFill>
                  <a:srgbClr val="002060"/>
                </a:solidFill>
                <a:latin typeface="Arial" panose="020B0604020202020204" pitchFamily="34" charset="0"/>
                <a:cs typeface="Arial" panose="020B0604020202020204" pitchFamily="34" charset="0"/>
              </a:rPr>
              <a:t>✅ </a:t>
            </a:r>
            <a:r>
              <a:rPr lang="ru-RU" b="1" dirty="0">
                <a:solidFill>
                  <a:srgbClr val="002060"/>
                </a:solidFill>
                <a:latin typeface="Arial" panose="020B0604020202020204" pitchFamily="34" charset="0"/>
                <a:cs typeface="Arial" panose="020B0604020202020204" pitchFamily="34" charset="0"/>
              </a:rPr>
              <a:t>ИНДЕКСИЙН ОНОО:</a:t>
            </a:r>
            <a:endParaRPr lang="ru-RU" dirty="0">
              <a:solidFill>
                <a:srgbClr val="002060"/>
              </a:solidFill>
              <a:latin typeface="Arial" panose="020B0604020202020204" pitchFamily="34" charset="0"/>
              <a:cs typeface="Arial" panose="020B0604020202020204" pitchFamily="34" charset="0"/>
            </a:endParaRPr>
          </a:p>
          <a:p>
            <a:pPr>
              <a:lnSpc>
                <a:spcPct val="150000"/>
              </a:lnSpc>
            </a:pPr>
            <a:r>
              <a:rPr lang="ru-RU" dirty="0">
                <a:solidFill>
                  <a:srgbClr val="002060"/>
                </a:solidFill>
                <a:latin typeface="Arial" panose="020B0604020202020204" pitchFamily="34" charset="0"/>
                <a:cs typeface="Arial" panose="020B0604020202020204" pitchFamily="34" charset="0"/>
              </a:rPr>
              <a:t>2021: 51.94 оноо</a:t>
            </a:r>
            <a:br>
              <a:rPr lang="ru-RU" dirty="0">
                <a:solidFill>
                  <a:srgbClr val="002060"/>
                </a:solidFill>
                <a:latin typeface="Arial" panose="020B0604020202020204" pitchFamily="34" charset="0"/>
                <a:cs typeface="Arial" panose="020B0604020202020204" pitchFamily="34" charset="0"/>
              </a:rPr>
            </a:br>
            <a:r>
              <a:rPr lang="ru-RU" dirty="0">
                <a:solidFill>
                  <a:srgbClr val="002060"/>
                </a:solidFill>
                <a:latin typeface="Arial" panose="020B0604020202020204" pitchFamily="34" charset="0"/>
                <a:cs typeface="Arial" panose="020B0604020202020204" pitchFamily="34" charset="0"/>
              </a:rPr>
              <a:t>2023: 53.22 оноо (+1.28)</a:t>
            </a:r>
          </a:p>
        </p:txBody>
      </p:sp>
    </p:spTree>
    <p:extLst>
      <p:ext uri="{BB962C8B-B14F-4D97-AF65-F5344CB8AC3E}">
        <p14:creationId xmlns:p14="http://schemas.microsoft.com/office/powerpoint/2010/main" val="36270551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47FA28-CB4E-30D8-D9EA-3C80B8F8DF6E}"/>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41A04CA1-6231-28C8-71E9-C28C923496FD}"/>
              </a:ext>
            </a:extLst>
          </p:cNvPr>
          <p:cNvSpPr/>
          <p:nvPr/>
        </p:nvSpPr>
        <p:spPr>
          <a:xfrm>
            <a:off x="0" y="0"/>
            <a:ext cx="12192000" cy="6858000"/>
          </a:xfrm>
          <a:prstGeom prst="rect">
            <a:avLst/>
          </a:prstGeom>
          <a:solidFill>
            <a:srgbClr val="F2E4CF"/>
          </a:solidFill>
          <a:ln/>
        </p:spPr>
      </p:sp>
      <p:sp>
        <p:nvSpPr>
          <p:cNvPr id="3" name="Shape 1">
            <a:extLst>
              <a:ext uri="{FF2B5EF4-FFF2-40B4-BE49-F238E27FC236}">
                <a16:creationId xmlns:a16="http://schemas.microsoft.com/office/drawing/2014/main" id="{6BE8E886-C094-10C4-B88B-0E40284222F1}"/>
              </a:ext>
            </a:extLst>
          </p:cNvPr>
          <p:cNvSpPr/>
          <p:nvPr/>
        </p:nvSpPr>
        <p:spPr>
          <a:xfrm>
            <a:off x="0" y="0"/>
            <a:ext cx="12192000" cy="6858000"/>
          </a:xfrm>
          <a:prstGeom prst="rect">
            <a:avLst/>
          </a:prstGeom>
          <a:solidFill>
            <a:srgbClr val="FEF5E7"/>
          </a:solidFill>
          <a:ln/>
        </p:spPr>
        <p:txBody>
          <a:bodyPr/>
          <a:lstStyle/>
          <a:p>
            <a:endParaRPr lang="en-US" dirty="0">
              <a:solidFill>
                <a:srgbClr val="0070C0"/>
              </a:solidFill>
              <a:latin typeface="Arial" panose="020B0604020202020204" pitchFamily="34" charset="0"/>
              <a:cs typeface="Arial" panose="020B0604020202020204" pitchFamily="34" charset="0"/>
            </a:endParaRPr>
          </a:p>
        </p:txBody>
      </p:sp>
      <p:sp>
        <p:nvSpPr>
          <p:cNvPr id="8" name="Text 4">
            <a:extLst>
              <a:ext uri="{FF2B5EF4-FFF2-40B4-BE49-F238E27FC236}">
                <a16:creationId xmlns:a16="http://schemas.microsoft.com/office/drawing/2014/main" id="{1CD46682-7ABC-8ABE-5A0A-47A420BADEA7}"/>
              </a:ext>
            </a:extLst>
          </p:cNvPr>
          <p:cNvSpPr/>
          <p:nvPr/>
        </p:nvSpPr>
        <p:spPr>
          <a:xfrm>
            <a:off x="5292031" y="3566665"/>
            <a:ext cx="6179939" cy="1975247"/>
          </a:xfrm>
          <a:prstGeom prst="rect">
            <a:avLst/>
          </a:prstGeom>
          <a:noFill/>
          <a:ln/>
        </p:spPr>
        <p:txBody>
          <a:bodyPr wrap="square" lIns="0" tIns="0" rIns="0" bIns="0" rtlCol="0" anchor="t"/>
          <a:lstStyle/>
          <a:p>
            <a:pPr algn="just">
              <a:lnSpc>
                <a:spcPts val="2583"/>
              </a:lnSpc>
            </a:pPr>
            <a:endParaRPr lang="en-US" sz="1583" dirty="0">
              <a:solidFill>
                <a:srgbClr val="0070C0"/>
              </a:solidFill>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B3E230F2-A462-9633-A9A6-BD763F9C6F1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85795"/>
          <a:stretch/>
        </p:blipFill>
        <p:spPr>
          <a:xfrm>
            <a:off x="0" y="-1"/>
            <a:ext cx="12192000" cy="974196"/>
          </a:xfrm>
          <a:prstGeom prst="rect">
            <a:avLst/>
          </a:prstGeom>
        </p:spPr>
      </p:pic>
      <p:graphicFrame>
        <p:nvGraphicFramePr>
          <p:cNvPr id="12" name="Content Placeholder 3">
            <a:extLst>
              <a:ext uri="{FF2B5EF4-FFF2-40B4-BE49-F238E27FC236}">
                <a16:creationId xmlns:a16="http://schemas.microsoft.com/office/drawing/2014/main" id="{C004C436-8339-4875-8297-0A455D8AB89D}"/>
              </a:ext>
            </a:extLst>
          </p:cNvPr>
          <p:cNvGraphicFramePr>
            <a:graphicFrameLocks/>
          </p:cNvGraphicFramePr>
          <p:nvPr>
            <p:extLst>
              <p:ext uri="{D42A27DB-BD31-4B8C-83A1-F6EECF244321}">
                <p14:modId xmlns:p14="http://schemas.microsoft.com/office/powerpoint/2010/main" val="1261230679"/>
              </p:ext>
            </p:extLst>
          </p:nvPr>
        </p:nvGraphicFramePr>
        <p:xfrm>
          <a:off x="639782" y="1991263"/>
          <a:ext cx="9852379"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extBox 12">
            <a:extLst>
              <a:ext uri="{FF2B5EF4-FFF2-40B4-BE49-F238E27FC236}">
                <a16:creationId xmlns:a16="http://schemas.microsoft.com/office/drawing/2014/main" id="{24B80943-552E-43B1-8B80-3622074B9531}"/>
              </a:ext>
            </a:extLst>
          </p:cNvPr>
          <p:cNvSpPr txBox="1"/>
          <p:nvPr/>
        </p:nvSpPr>
        <p:spPr>
          <a:xfrm>
            <a:off x="10379243" y="3310768"/>
            <a:ext cx="1682074" cy="1477328"/>
          </a:xfrm>
          <a:prstGeom prst="rect">
            <a:avLst/>
          </a:prstGeom>
          <a:noFill/>
        </p:spPr>
        <p:txBody>
          <a:bodyPr wrap="square" rtlCol="0">
            <a:spAutoFit/>
          </a:bodyPr>
          <a:lstStyle/>
          <a:p>
            <a:pPr algn="ctr"/>
            <a:r>
              <a:rPr lang="mn-MN" dirty="0">
                <a:solidFill>
                  <a:schemeClr val="accent4">
                    <a:lumMod val="75000"/>
                  </a:schemeClr>
                </a:solidFill>
                <a:latin typeface="Arial" panose="020B0604020202020204" pitchFamily="34" charset="0"/>
                <a:cs typeface="Arial" panose="020B0604020202020204" pitchFamily="34" charset="0"/>
              </a:rPr>
              <a:t>ИЛ ТОД, НЭЭЛТТЭЙ ШҮҮХИЙН ҮЙЛ АЖИЛЛАГАА</a:t>
            </a:r>
            <a:endParaRPr lang="en-US" dirty="0">
              <a:solidFill>
                <a:schemeClr val="accent4">
                  <a:lumMod val="75000"/>
                </a:schemeClr>
              </a:solidFill>
              <a:latin typeface="Arial" panose="020B0604020202020204" pitchFamily="34" charset="0"/>
              <a:cs typeface="Arial" panose="020B0604020202020204" pitchFamily="34" charset="0"/>
            </a:endParaRPr>
          </a:p>
        </p:txBody>
      </p:sp>
      <p:sp>
        <p:nvSpPr>
          <p:cNvPr id="15" name="Title 1">
            <a:extLst>
              <a:ext uri="{FF2B5EF4-FFF2-40B4-BE49-F238E27FC236}">
                <a16:creationId xmlns:a16="http://schemas.microsoft.com/office/drawing/2014/main" id="{CD437EBD-EFC5-46E2-9418-B2A0DF88969A}"/>
              </a:ext>
            </a:extLst>
          </p:cNvPr>
          <p:cNvSpPr txBox="1">
            <a:spLocks/>
          </p:cNvSpPr>
          <p:nvPr/>
        </p:nvSpPr>
        <p:spPr>
          <a:xfrm>
            <a:off x="838199" y="1053046"/>
            <a:ext cx="10561618" cy="81642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mn-MN" sz="2400" b="1" dirty="0">
                <a:solidFill>
                  <a:srgbClr val="002060"/>
                </a:solidFill>
                <a:latin typeface="Arial" panose="020B0604020202020204" pitchFamily="34" charset="0"/>
                <a:cs typeface="Arial" panose="020B0604020202020204" pitchFamily="34" charset="0"/>
              </a:rPr>
              <a:t>ТУЛГАРЧ БУЙ СОРИЛ</a:t>
            </a:r>
            <a:endParaRPr lang="en-US" sz="24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63579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47FA28-CB4E-30D8-D9EA-3C80B8F8DF6E}"/>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41A04CA1-6231-28C8-71E9-C28C923496FD}"/>
              </a:ext>
            </a:extLst>
          </p:cNvPr>
          <p:cNvSpPr/>
          <p:nvPr/>
        </p:nvSpPr>
        <p:spPr>
          <a:xfrm>
            <a:off x="0" y="0"/>
            <a:ext cx="12192000" cy="6858000"/>
          </a:xfrm>
          <a:prstGeom prst="rect">
            <a:avLst/>
          </a:prstGeom>
          <a:solidFill>
            <a:srgbClr val="F2E4CF"/>
          </a:solidFill>
          <a:ln/>
        </p:spPr>
      </p:sp>
      <p:sp>
        <p:nvSpPr>
          <p:cNvPr id="3" name="Shape 1">
            <a:extLst>
              <a:ext uri="{FF2B5EF4-FFF2-40B4-BE49-F238E27FC236}">
                <a16:creationId xmlns:a16="http://schemas.microsoft.com/office/drawing/2014/main" id="{6BE8E886-C094-10C4-B88B-0E40284222F1}"/>
              </a:ext>
            </a:extLst>
          </p:cNvPr>
          <p:cNvSpPr/>
          <p:nvPr/>
        </p:nvSpPr>
        <p:spPr>
          <a:xfrm>
            <a:off x="0" y="0"/>
            <a:ext cx="12192000" cy="6858000"/>
          </a:xfrm>
          <a:prstGeom prst="rect">
            <a:avLst/>
          </a:prstGeom>
          <a:solidFill>
            <a:srgbClr val="FEF5E7"/>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sp>
        <p:nvSpPr>
          <p:cNvPr id="8" name="Text 4">
            <a:extLst>
              <a:ext uri="{FF2B5EF4-FFF2-40B4-BE49-F238E27FC236}">
                <a16:creationId xmlns:a16="http://schemas.microsoft.com/office/drawing/2014/main" id="{1CD46682-7ABC-8ABE-5A0A-47A420BADEA7}"/>
              </a:ext>
            </a:extLst>
          </p:cNvPr>
          <p:cNvSpPr/>
          <p:nvPr/>
        </p:nvSpPr>
        <p:spPr>
          <a:xfrm>
            <a:off x="5292031" y="3566665"/>
            <a:ext cx="6179939" cy="1975247"/>
          </a:xfrm>
          <a:prstGeom prst="rect">
            <a:avLst/>
          </a:prstGeom>
          <a:noFill/>
          <a:ln/>
        </p:spPr>
        <p:txBody>
          <a:bodyPr wrap="square" lIns="0" tIns="0" rIns="0" bIns="0" rtlCol="0" anchor="t"/>
          <a:lstStyle/>
          <a:p>
            <a:pPr marL="0" marR="0" lvl="0" indent="0" algn="just" defTabSz="914400" rtl="0" eaLnBrk="1" fontAlgn="auto" latinLnBrk="0" hangingPunct="1">
              <a:lnSpc>
                <a:spcPts val="2583"/>
              </a:lnSpc>
              <a:spcBef>
                <a:spcPts val="0"/>
              </a:spcBef>
              <a:spcAft>
                <a:spcPts val="0"/>
              </a:spcAft>
              <a:buClrTx/>
              <a:buSzTx/>
              <a:buFontTx/>
              <a:buNone/>
              <a:tabLst/>
              <a:defRPr/>
            </a:pPr>
            <a:endParaRPr kumimoji="0" lang="en-US" sz="1583"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pic>
        <p:nvPicPr>
          <p:cNvPr id="16" name="Picture 15">
            <a:extLst>
              <a:ext uri="{FF2B5EF4-FFF2-40B4-BE49-F238E27FC236}">
                <a16:creationId xmlns:a16="http://schemas.microsoft.com/office/drawing/2014/main" id="{B3E230F2-A462-9633-A9A6-BD763F9C6F1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85795"/>
          <a:stretch/>
        </p:blipFill>
        <p:spPr>
          <a:xfrm>
            <a:off x="0" y="-1"/>
            <a:ext cx="12192000" cy="974196"/>
          </a:xfrm>
          <a:prstGeom prst="rect">
            <a:avLst/>
          </a:prstGeom>
        </p:spPr>
      </p:pic>
      <p:cxnSp>
        <p:nvCxnSpPr>
          <p:cNvPr id="11" name="Straight Connector 10">
            <a:extLst>
              <a:ext uri="{FF2B5EF4-FFF2-40B4-BE49-F238E27FC236}">
                <a16:creationId xmlns:a16="http://schemas.microsoft.com/office/drawing/2014/main" id="{96CBB908-D48B-458F-94D2-19A3DDFF84A7}"/>
              </a:ext>
            </a:extLst>
          </p:cNvPr>
          <p:cNvCxnSpPr>
            <a:cxnSpLocks/>
          </p:cNvCxnSpPr>
          <p:nvPr/>
        </p:nvCxnSpPr>
        <p:spPr>
          <a:xfrm flipV="1">
            <a:off x="7088" y="4355555"/>
            <a:ext cx="12184912" cy="37214"/>
          </a:xfrm>
          <a:prstGeom prst="line">
            <a:avLst/>
          </a:prstGeom>
          <a:ln w="28575" cap="flat" cmpd="sng" algn="ctr">
            <a:solidFill>
              <a:srgbClr val="00206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2" name="TextBox 11">
            <a:extLst>
              <a:ext uri="{FF2B5EF4-FFF2-40B4-BE49-F238E27FC236}">
                <a16:creationId xmlns:a16="http://schemas.microsoft.com/office/drawing/2014/main" id="{7BED6DEF-BBD1-4986-BECA-F284663C41DA}"/>
              </a:ext>
            </a:extLst>
          </p:cNvPr>
          <p:cNvSpPr txBox="1"/>
          <p:nvPr/>
        </p:nvSpPr>
        <p:spPr>
          <a:xfrm>
            <a:off x="3819770" y="1476442"/>
            <a:ext cx="3937362" cy="213904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n-MN" sz="1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НУУЦЛАЛ</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mn-MN" sz="13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Төрийн болон албаны нууцын тухай хууль </a:t>
            </a:r>
            <a:r>
              <a:rPr kumimoji="0" lang="en-US" sz="13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t>
            </a:r>
            <a:r>
              <a:rPr kumimoji="0" lang="mn-MN" sz="1300" b="0"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үндэсний аюулгүй байдал</a:t>
            </a:r>
            <a:r>
              <a:rPr kumimoji="0" lang="en-US" sz="13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t>
            </a:r>
            <a:r>
              <a:rPr kumimoji="0" lang="mn-MN" sz="13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mn-MN" sz="13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Хүний хувийн мэдээлэл хамгаалах тухай хууль</a:t>
            </a:r>
            <a:r>
              <a:rPr kumimoji="0" lang="en-US" sz="13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mn-MN" sz="1300" b="0"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хүний эмзэг мэдээллийг хамгаалах</a:t>
            </a:r>
            <a:r>
              <a:rPr kumimoji="0" lang="en-US" sz="13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t>
            </a:r>
            <a:endParaRPr kumimoji="0" lang="mn-MN" sz="13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mn-MN" sz="13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ХХША</a:t>
            </a:r>
            <a:r>
              <a:rPr kumimoji="0" lang="mn-MN" sz="13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-ны хууль </a:t>
            </a:r>
            <a:r>
              <a:rPr kumimoji="0" lang="en-US" sz="13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t>
            </a:r>
            <a:r>
              <a:rPr kumimoji="0" lang="mn-MN" sz="1300" b="0"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гэрч хохирогчийг хамгаалах</a:t>
            </a:r>
            <a:r>
              <a:rPr kumimoji="0" lang="en-US" sz="13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t>
            </a:r>
            <a:endParaRPr kumimoji="0" lang="mn-MN" sz="13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mn-MN" sz="13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Байгууллагын нууцын тухай хууль </a:t>
            </a:r>
          </a:p>
          <a:p>
            <a:pPr marL="342900" marR="0" lvl="0" indent="-342900" algn="just"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13" name="TextBox 12">
            <a:extLst>
              <a:ext uri="{FF2B5EF4-FFF2-40B4-BE49-F238E27FC236}">
                <a16:creationId xmlns:a16="http://schemas.microsoft.com/office/drawing/2014/main" id="{8FD70691-A992-4607-9D2A-BA41BB83E1D5}"/>
              </a:ext>
            </a:extLst>
          </p:cNvPr>
          <p:cNvSpPr txBox="1"/>
          <p:nvPr/>
        </p:nvSpPr>
        <p:spPr>
          <a:xfrm>
            <a:off x="238854" y="2161661"/>
            <a:ext cx="258711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CURRENT SITUATION</a:t>
            </a:r>
          </a:p>
        </p:txBody>
      </p:sp>
      <p:sp>
        <p:nvSpPr>
          <p:cNvPr id="14" name="Rectangle 13">
            <a:extLst>
              <a:ext uri="{FF2B5EF4-FFF2-40B4-BE49-F238E27FC236}">
                <a16:creationId xmlns:a16="http://schemas.microsoft.com/office/drawing/2014/main" id="{CC17CFF1-A49E-4859-80F4-15B7401C93B9}"/>
              </a:ext>
            </a:extLst>
          </p:cNvPr>
          <p:cNvSpPr/>
          <p:nvPr/>
        </p:nvSpPr>
        <p:spPr>
          <a:xfrm>
            <a:off x="312906" y="4516210"/>
            <a:ext cx="216392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IDEAL SITUATION</a:t>
            </a:r>
          </a:p>
        </p:txBody>
      </p:sp>
      <p:sp>
        <p:nvSpPr>
          <p:cNvPr id="15" name="TextBox 14">
            <a:extLst>
              <a:ext uri="{FF2B5EF4-FFF2-40B4-BE49-F238E27FC236}">
                <a16:creationId xmlns:a16="http://schemas.microsoft.com/office/drawing/2014/main" id="{43102847-8132-4E04-A662-42633237058C}"/>
              </a:ext>
            </a:extLst>
          </p:cNvPr>
          <p:cNvSpPr txBox="1"/>
          <p:nvPr/>
        </p:nvSpPr>
        <p:spPr>
          <a:xfrm>
            <a:off x="7793428" y="2530993"/>
            <a:ext cx="875560"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vice versa</a:t>
            </a:r>
          </a:p>
        </p:txBody>
      </p:sp>
      <p:sp>
        <p:nvSpPr>
          <p:cNvPr id="17" name="TextBox 16">
            <a:extLst>
              <a:ext uri="{FF2B5EF4-FFF2-40B4-BE49-F238E27FC236}">
                <a16:creationId xmlns:a16="http://schemas.microsoft.com/office/drawing/2014/main" id="{E0CBA79A-65D5-4628-AEBC-C66FF6ED65CA}"/>
              </a:ext>
            </a:extLst>
          </p:cNvPr>
          <p:cNvSpPr txBox="1"/>
          <p:nvPr/>
        </p:nvSpPr>
        <p:spPr>
          <a:xfrm>
            <a:off x="8833332" y="1023091"/>
            <a:ext cx="3079747" cy="2037866"/>
          </a:xfrm>
          <a:prstGeom prst="rect">
            <a:avLst/>
          </a:prstGeom>
          <a:noFill/>
        </p:spPr>
        <p:txBody>
          <a:bodyPr wrap="square" rtlCol="0">
            <a:spAutoFit/>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0" lang="mn-MN" sz="1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ИЛ ТОД БАЙДАЛ</a:t>
            </a:r>
          </a:p>
          <a:p>
            <a:pPr marL="285750" marR="0" lvl="0" indent="-285750" algn="just" defTabSz="914400" rtl="0" eaLnBrk="1" fontAlgn="auto" latinLnBrk="0" hangingPunct="1">
              <a:lnSpc>
                <a:spcPts val="1700"/>
              </a:lnSpc>
              <a:spcBef>
                <a:spcPts val="0"/>
              </a:spcBef>
              <a:spcAft>
                <a:spcPts val="0"/>
              </a:spcAft>
              <a:buClrTx/>
              <a:buSzTx/>
              <a:buFont typeface="Wingdings" panose="05000000000000000000" pitchFamily="2" charset="2"/>
              <a:buChar char="§"/>
              <a:tabLst/>
              <a:defRPr/>
            </a:pPr>
            <a:r>
              <a:rPr kumimoji="0" lang="mn-MN" sz="12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Шүүхийн тухай хууль</a:t>
            </a:r>
          </a:p>
          <a:p>
            <a:pPr marL="285750" marR="0" lvl="0" indent="-285750" algn="just" defTabSz="914400" rtl="0" eaLnBrk="1" fontAlgn="auto" latinLnBrk="0" hangingPunct="1">
              <a:lnSpc>
                <a:spcPts val="1700"/>
              </a:lnSpc>
              <a:spcBef>
                <a:spcPts val="0"/>
              </a:spcBef>
              <a:spcAft>
                <a:spcPts val="0"/>
              </a:spcAft>
              <a:buClrTx/>
              <a:buSzTx/>
              <a:buFont typeface="Wingdings" panose="05000000000000000000" pitchFamily="2" charset="2"/>
              <a:buChar char="§"/>
              <a:tabLst/>
              <a:defRPr/>
            </a:pPr>
            <a:r>
              <a:rPr kumimoji="0" lang="mn-MN" sz="12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Төрийн нууцад хамаарах хэрэг болон хэрэг хянан шийдвэрлэх ажиллагааны тухай хуульд </a:t>
            </a:r>
            <a:r>
              <a:rPr kumimoji="0" lang="mn-MN" sz="12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хаалттай явуулахаар тусгайлан зааснаас бусад</a:t>
            </a:r>
            <a:r>
              <a:rPr kumimoji="0" lang="mn-MN" sz="12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шүүхийн хэлэлцүүлэг, шүүх хуралдаан нээлттэй байна</a:t>
            </a:r>
            <a:endParaRPr kumimoji="0" lang="en-US" sz="12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285750" marR="0" lvl="0" indent="-285750" algn="just" defTabSz="914400" rtl="0" eaLnBrk="1" fontAlgn="auto" latinLnBrk="0" hangingPunct="1">
              <a:lnSpc>
                <a:spcPts val="1700"/>
              </a:lnSpc>
              <a:spcBef>
                <a:spcPts val="0"/>
              </a:spcBef>
              <a:spcAft>
                <a:spcPts val="0"/>
              </a:spcAft>
              <a:buClrTx/>
              <a:buSzTx/>
              <a:buFont typeface="Wingdings" panose="05000000000000000000" pitchFamily="2" charset="2"/>
              <a:buChar char="§"/>
              <a:tabLst/>
              <a:defRPr/>
            </a:pPr>
            <a:endParaRPr kumimoji="0" lang="mn-MN" sz="13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18" name="TextBox 17">
            <a:extLst>
              <a:ext uri="{FF2B5EF4-FFF2-40B4-BE49-F238E27FC236}">
                <a16:creationId xmlns:a16="http://schemas.microsoft.com/office/drawing/2014/main" id="{8DE5A75C-C04F-4B38-BECA-5B0D62232104}"/>
              </a:ext>
            </a:extLst>
          </p:cNvPr>
          <p:cNvSpPr txBox="1"/>
          <p:nvPr/>
        </p:nvSpPr>
        <p:spPr>
          <a:xfrm>
            <a:off x="8258287" y="4421660"/>
            <a:ext cx="811441"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balance</a:t>
            </a:r>
          </a:p>
        </p:txBody>
      </p:sp>
      <p:sp>
        <p:nvSpPr>
          <p:cNvPr id="19" name="Rectangle 18">
            <a:extLst>
              <a:ext uri="{FF2B5EF4-FFF2-40B4-BE49-F238E27FC236}">
                <a16:creationId xmlns:a16="http://schemas.microsoft.com/office/drawing/2014/main" id="{666A05FC-20CA-41BE-9179-ED7108697458}"/>
              </a:ext>
            </a:extLst>
          </p:cNvPr>
          <p:cNvSpPr/>
          <p:nvPr/>
        </p:nvSpPr>
        <p:spPr>
          <a:xfrm>
            <a:off x="6356125" y="4619388"/>
            <a:ext cx="1154163" cy="33855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n-MN" sz="16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НУУЦЛАЛ</a:t>
            </a:r>
          </a:p>
        </p:txBody>
      </p:sp>
      <p:sp>
        <p:nvSpPr>
          <p:cNvPr id="20" name="Rectangle 19">
            <a:extLst>
              <a:ext uri="{FF2B5EF4-FFF2-40B4-BE49-F238E27FC236}">
                <a16:creationId xmlns:a16="http://schemas.microsoft.com/office/drawing/2014/main" id="{B326E57D-09C6-48E0-9E02-9468781F2145}"/>
              </a:ext>
            </a:extLst>
          </p:cNvPr>
          <p:cNvSpPr/>
          <p:nvPr/>
        </p:nvSpPr>
        <p:spPr>
          <a:xfrm>
            <a:off x="9449316" y="4673329"/>
            <a:ext cx="1822038" cy="310341"/>
          </a:xfrm>
          <a:prstGeom prst="rect">
            <a:avLst/>
          </a:prstGeom>
        </p:spPr>
        <p:txBody>
          <a:bodyPr wrap="none">
            <a:spAutoFit/>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0" lang="mn-MN" sz="16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ИЛ ТОД БАЙДАЛ</a:t>
            </a:r>
          </a:p>
        </p:txBody>
      </p:sp>
      <p:pic>
        <p:nvPicPr>
          <p:cNvPr id="22" name="Picture 21">
            <a:extLst>
              <a:ext uri="{FF2B5EF4-FFF2-40B4-BE49-F238E27FC236}">
                <a16:creationId xmlns:a16="http://schemas.microsoft.com/office/drawing/2014/main" id="{A5D300C4-B83C-4EC7-AACA-B37C822F1B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8402" y="2302374"/>
            <a:ext cx="4439770" cy="2037866"/>
          </a:xfrm>
          <a:prstGeom prst="rect">
            <a:avLst/>
          </a:prstGeom>
        </p:spPr>
      </p:pic>
      <p:pic>
        <p:nvPicPr>
          <p:cNvPr id="23" name="Picture 22">
            <a:extLst>
              <a:ext uri="{FF2B5EF4-FFF2-40B4-BE49-F238E27FC236}">
                <a16:creationId xmlns:a16="http://schemas.microsoft.com/office/drawing/2014/main" id="{BD08719C-5FBB-423E-BEA4-78422375D2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81024" y="4396976"/>
            <a:ext cx="5369575" cy="2523019"/>
          </a:xfrm>
          <a:prstGeom prst="rect">
            <a:avLst/>
          </a:prstGeom>
        </p:spPr>
      </p:pic>
    </p:spTree>
    <p:extLst>
      <p:ext uri="{BB962C8B-B14F-4D97-AF65-F5344CB8AC3E}">
        <p14:creationId xmlns:p14="http://schemas.microsoft.com/office/powerpoint/2010/main" val="32476144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47FA28-CB4E-30D8-D9EA-3C80B8F8DF6E}"/>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41A04CA1-6231-28C8-71E9-C28C923496FD}"/>
              </a:ext>
            </a:extLst>
          </p:cNvPr>
          <p:cNvSpPr/>
          <p:nvPr/>
        </p:nvSpPr>
        <p:spPr>
          <a:xfrm>
            <a:off x="0" y="0"/>
            <a:ext cx="12192000" cy="6858000"/>
          </a:xfrm>
          <a:prstGeom prst="rect">
            <a:avLst/>
          </a:prstGeom>
          <a:solidFill>
            <a:srgbClr val="F2E4CF"/>
          </a:solidFill>
          <a:ln/>
        </p:spPr>
      </p:sp>
      <p:sp>
        <p:nvSpPr>
          <p:cNvPr id="3" name="Shape 1">
            <a:extLst>
              <a:ext uri="{FF2B5EF4-FFF2-40B4-BE49-F238E27FC236}">
                <a16:creationId xmlns:a16="http://schemas.microsoft.com/office/drawing/2014/main" id="{6BE8E886-C094-10C4-B88B-0E40284222F1}"/>
              </a:ext>
            </a:extLst>
          </p:cNvPr>
          <p:cNvSpPr/>
          <p:nvPr/>
        </p:nvSpPr>
        <p:spPr>
          <a:xfrm>
            <a:off x="0" y="0"/>
            <a:ext cx="12192000" cy="6858000"/>
          </a:xfrm>
          <a:prstGeom prst="rect">
            <a:avLst/>
          </a:prstGeom>
          <a:solidFill>
            <a:srgbClr val="FEF5E7"/>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sp>
        <p:nvSpPr>
          <p:cNvPr id="8" name="Text 4">
            <a:extLst>
              <a:ext uri="{FF2B5EF4-FFF2-40B4-BE49-F238E27FC236}">
                <a16:creationId xmlns:a16="http://schemas.microsoft.com/office/drawing/2014/main" id="{1CD46682-7ABC-8ABE-5A0A-47A420BADEA7}"/>
              </a:ext>
            </a:extLst>
          </p:cNvPr>
          <p:cNvSpPr/>
          <p:nvPr/>
        </p:nvSpPr>
        <p:spPr>
          <a:xfrm>
            <a:off x="5292031" y="3566665"/>
            <a:ext cx="6179939" cy="1975247"/>
          </a:xfrm>
          <a:prstGeom prst="rect">
            <a:avLst/>
          </a:prstGeom>
          <a:noFill/>
          <a:ln/>
        </p:spPr>
        <p:txBody>
          <a:bodyPr wrap="square" lIns="0" tIns="0" rIns="0" bIns="0" rtlCol="0" anchor="t"/>
          <a:lstStyle/>
          <a:p>
            <a:pPr marL="0" marR="0" lvl="0" indent="0" algn="just" defTabSz="914400" rtl="0" eaLnBrk="1" fontAlgn="auto" latinLnBrk="0" hangingPunct="1">
              <a:lnSpc>
                <a:spcPts val="2583"/>
              </a:lnSpc>
              <a:spcBef>
                <a:spcPts val="0"/>
              </a:spcBef>
              <a:spcAft>
                <a:spcPts val="0"/>
              </a:spcAft>
              <a:buClrTx/>
              <a:buSzTx/>
              <a:buFontTx/>
              <a:buNone/>
              <a:tabLst/>
              <a:defRPr/>
            </a:pPr>
            <a:endParaRPr kumimoji="0" lang="en-US" sz="1583"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pic>
        <p:nvPicPr>
          <p:cNvPr id="11" name="Picture 10">
            <a:extLst>
              <a:ext uri="{FF2B5EF4-FFF2-40B4-BE49-F238E27FC236}">
                <a16:creationId xmlns:a16="http://schemas.microsoft.com/office/drawing/2014/main" id="{3C0C18CA-6D1B-4E00-97C9-8151D1DC533E}"/>
              </a:ext>
            </a:extLst>
          </p:cNvPr>
          <p:cNvPicPr>
            <a:picLocks noChangeAspect="1"/>
          </p:cNvPicPr>
          <p:nvPr/>
        </p:nvPicPr>
        <p:blipFill>
          <a:blip r:embed="rId2"/>
          <a:stretch>
            <a:fillRect/>
          </a:stretch>
        </p:blipFill>
        <p:spPr>
          <a:xfrm>
            <a:off x="5883112" y="-1"/>
            <a:ext cx="3720720" cy="1585246"/>
          </a:xfrm>
          <a:prstGeom prst="rect">
            <a:avLst/>
          </a:prstGeom>
          <a:ln>
            <a:noFill/>
          </a:ln>
          <a:effectLst>
            <a:outerShdw blurRad="292100" dist="139700" dir="2700000" algn="tl" rotWithShape="0">
              <a:srgbClr val="333333">
                <a:alpha val="65000"/>
              </a:srgbClr>
            </a:outerShdw>
          </a:effectLst>
        </p:spPr>
      </p:pic>
      <p:pic>
        <p:nvPicPr>
          <p:cNvPr id="12" name="Picture 11">
            <a:extLst>
              <a:ext uri="{FF2B5EF4-FFF2-40B4-BE49-F238E27FC236}">
                <a16:creationId xmlns:a16="http://schemas.microsoft.com/office/drawing/2014/main" id="{577645F0-5D93-4A83-8298-CE022E651654}"/>
              </a:ext>
            </a:extLst>
          </p:cNvPr>
          <p:cNvPicPr>
            <a:picLocks noChangeAspect="1"/>
          </p:cNvPicPr>
          <p:nvPr/>
        </p:nvPicPr>
        <p:blipFill>
          <a:blip r:embed="rId3"/>
          <a:stretch>
            <a:fillRect/>
          </a:stretch>
        </p:blipFill>
        <p:spPr>
          <a:xfrm>
            <a:off x="2490741" y="2321781"/>
            <a:ext cx="3385289" cy="2428453"/>
          </a:xfrm>
          <a:prstGeom prst="rect">
            <a:avLst/>
          </a:prstGeom>
          <a:ln>
            <a:noFill/>
          </a:ln>
          <a:effectLst>
            <a:outerShdw blurRad="292100" dist="139700" dir="2700000" algn="tl" rotWithShape="0">
              <a:srgbClr val="333333">
                <a:alpha val="65000"/>
              </a:srgbClr>
            </a:outerShdw>
          </a:effectLst>
        </p:spPr>
      </p:pic>
      <p:pic>
        <p:nvPicPr>
          <p:cNvPr id="13" name="Picture 12">
            <a:extLst>
              <a:ext uri="{FF2B5EF4-FFF2-40B4-BE49-F238E27FC236}">
                <a16:creationId xmlns:a16="http://schemas.microsoft.com/office/drawing/2014/main" id="{75655F5D-0A46-46AB-9BFF-7CF0776F5802}"/>
              </a:ext>
            </a:extLst>
          </p:cNvPr>
          <p:cNvPicPr>
            <a:picLocks noChangeAspect="1"/>
          </p:cNvPicPr>
          <p:nvPr/>
        </p:nvPicPr>
        <p:blipFill>
          <a:blip r:embed="rId4"/>
          <a:stretch>
            <a:fillRect/>
          </a:stretch>
        </p:blipFill>
        <p:spPr>
          <a:xfrm>
            <a:off x="0" y="2321780"/>
            <a:ext cx="2483662" cy="4536219"/>
          </a:xfrm>
          <a:prstGeom prst="rect">
            <a:avLst/>
          </a:prstGeom>
          <a:ln>
            <a:noFill/>
          </a:ln>
          <a:effectLst>
            <a:outerShdw blurRad="292100" dist="139700" dir="2700000" algn="tl" rotWithShape="0">
              <a:srgbClr val="333333">
                <a:alpha val="65000"/>
              </a:srgbClr>
            </a:outerShdw>
          </a:effectLst>
        </p:spPr>
      </p:pic>
      <p:sp>
        <p:nvSpPr>
          <p:cNvPr id="14" name="Rectangle 13">
            <a:extLst>
              <a:ext uri="{FF2B5EF4-FFF2-40B4-BE49-F238E27FC236}">
                <a16:creationId xmlns:a16="http://schemas.microsoft.com/office/drawing/2014/main" id="{C4D15F5A-95C7-4847-BB67-596173816D2C}"/>
              </a:ext>
            </a:extLst>
          </p:cNvPr>
          <p:cNvSpPr/>
          <p:nvPr/>
        </p:nvSpPr>
        <p:spPr>
          <a:xfrm>
            <a:off x="0" y="847260"/>
            <a:ext cx="2572658" cy="830997"/>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err="1">
                <a:ln>
                  <a:noFill/>
                </a:ln>
                <a:solidFill>
                  <a:srgbClr val="002060"/>
                </a:solidFill>
                <a:effectLst/>
                <a:uLnTx/>
                <a:uFillTx/>
                <a:latin typeface="Arial" panose="020B0604020202020204" pitchFamily="34" charset="0"/>
                <a:ea typeface="+mn-ea"/>
                <a:cs typeface="+mn-cs"/>
              </a:rPr>
              <a:t>Шүүх</a:t>
            </a:r>
            <a:r>
              <a:rPr kumimoji="0" lang="en-US" altLang="en-US" sz="16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 </a:t>
            </a:r>
            <a:r>
              <a:rPr kumimoji="0" lang="en-US" altLang="en-US" sz="1600" b="1" i="0" u="none" strike="noStrike" kern="1200" cap="none" spc="0" normalizeH="0" baseline="0" noProof="0" dirty="0" err="1">
                <a:ln>
                  <a:noFill/>
                </a:ln>
                <a:solidFill>
                  <a:srgbClr val="002060"/>
                </a:solidFill>
                <a:effectLst/>
                <a:uLnTx/>
                <a:uFillTx/>
                <a:latin typeface="Arial" panose="020B0604020202020204" pitchFamily="34" charset="0"/>
                <a:ea typeface="+mn-ea"/>
                <a:cs typeface="+mn-cs"/>
              </a:rPr>
              <a:t>хуралдааны</a:t>
            </a:r>
            <a:r>
              <a:rPr kumimoji="0" lang="en-US" altLang="en-US" sz="16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 </a:t>
            </a:r>
            <a:r>
              <a:rPr kumimoji="0" lang="en-US" altLang="en-US" sz="1600" b="1" i="0" u="none" strike="noStrike" kern="1200" cap="none" spc="0" normalizeH="0" baseline="0" noProof="0" dirty="0" err="1">
                <a:ln>
                  <a:noFill/>
                </a:ln>
                <a:solidFill>
                  <a:srgbClr val="002060"/>
                </a:solidFill>
                <a:effectLst/>
                <a:uLnTx/>
                <a:uFillTx/>
                <a:latin typeface="Arial" panose="020B0604020202020204" pitchFamily="34" charset="0"/>
                <a:ea typeface="+mn-ea"/>
                <a:cs typeface="+mn-cs"/>
              </a:rPr>
              <a:t>зар</a:t>
            </a:r>
            <a:r>
              <a:rPr kumimoji="0" lang="en-US" altLang="en-US" sz="16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1" u="none" strike="noStrike" kern="1200" cap="none" spc="0" normalizeH="0" baseline="0" noProof="0" dirty="0">
                <a:ln>
                  <a:noFill/>
                </a:ln>
                <a:solidFill>
                  <a:srgbClr val="002060"/>
                </a:solidFill>
                <a:effectLst/>
                <a:uLnTx/>
                <a:uFillTx/>
                <a:latin typeface="Arial" panose="020B0604020202020204" pitchFamily="34" charset="0"/>
                <a:ea typeface="+mn-ea"/>
                <a:cs typeface="+mn-cs"/>
              </a:rPr>
              <a:t>Court hearing announcement</a:t>
            </a:r>
            <a:endParaRPr kumimoji="0" lang="en-US" altLang="en-US" sz="16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sp>
        <p:nvSpPr>
          <p:cNvPr id="15" name="Rectangle 14">
            <a:extLst>
              <a:ext uri="{FF2B5EF4-FFF2-40B4-BE49-F238E27FC236}">
                <a16:creationId xmlns:a16="http://schemas.microsoft.com/office/drawing/2014/main" id="{E8CBBB81-FA82-4074-8328-D4B9B32F2E1B}"/>
              </a:ext>
            </a:extLst>
          </p:cNvPr>
          <p:cNvSpPr/>
          <p:nvPr/>
        </p:nvSpPr>
        <p:spPr>
          <a:xfrm>
            <a:off x="2277325" y="879344"/>
            <a:ext cx="3747796" cy="861774"/>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err="1">
                <a:ln>
                  <a:noFill/>
                </a:ln>
                <a:solidFill>
                  <a:srgbClr val="002060"/>
                </a:solidFill>
                <a:effectLst/>
                <a:uLnTx/>
                <a:uFillTx/>
                <a:latin typeface="Arial" panose="020B0604020202020204" pitchFamily="34" charset="0"/>
                <a:ea typeface="+mn-ea"/>
                <a:cs typeface="+mn-cs"/>
              </a:rPr>
              <a:t>Шүүх</a:t>
            </a:r>
            <a:r>
              <a:rPr kumimoji="0" lang="en-US" altLang="en-US" sz="16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 </a:t>
            </a:r>
            <a:r>
              <a:rPr kumimoji="0" lang="en-US" altLang="en-US" sz="1600" b="1" i="0" u="none" strike="noStrike" kern="1200" cap="none" spc="0" normalizeH="0" baseline="0" noProof="0" dirty="0" err="1">
                <a:ln>
                  <a:noFill/>
                </a:ln>
                <a:solidFill>
                  <a:srgbClr val="002060"/>
                </a:solidFill>
                <a:effectLst/>
                <a:uLnTx/>
                <a:uFillTx/>
                <a:latin typeface="Arial" panose="020B0604020202020204" pitchFamily="34" charset="0"/>
                <a:ea typeface="+mn-ea"/>
                <a:cs typeface="+mn-cs"/>
              </a:rPr>
              <a:t>хуралдааны</a:t>
            </a:r>
            <a:r>
              <a:rPr kumimoji="0" lang="en-US" altLang="en-US" sz="16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 </a:t>
            </a:r>
            <a:r>
              <a:rPr kumimoji="0" lang="en-US" altLang="en-US" sz="1600" b="1" i="0" u="none" strike="noStrike" kern="1200" cap="none" spc="0" normalizeH="0" baseline="0" noProof="0" dirty="0" err="1">
                <a:ln>
                  <a:noFill/>
                </a:ln>
                <a:solidFill>
                  <a:srgbClr val="002060"/>
                </a:solidFill>
                <a:effectLst/>
                <a:uLnTx/>
                <a:uFillTx/>
                <a:latin typeface="Arial" panose="020B0604020202020204" pitchFamily="34" charset="0"/>
                <a:ea typeface="+mn-ea"/>
                <a:cs typeface="+mn-cs"/>
              </a:rPr>
              <a:t>шууд</a:t>
            </a:r>
            <a:r>
              <a:rPr kumimoji="0" lang="en-US" altLang="en-US" sz="16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 </a:t>
            </a:r>
            <a:r>
              <a:rPr kumimoji="0" lang="en-US" altLang="en-US" sz="1600" b="1" i="0" u="none" strike="noStrike" kern="1200" cap="none" spc="0" normalizeH="0" baseline="0" noProof="0" dirty="0" err="1">
                <a:ln>
                  <a:noFill/>
                </a:ln>
                <a:solidFill>
                  <a:srgbClr val="002060"/>
                </a:solidFill>
                <a:effectLst/>
                <a:uLnTx/>
                <a:uFillTx/>
                <a:latin typeface="Arial" panose="020B0604020202020204" pitchFamily="34" charset="0"/>
                <a:ea typeface="+mn-ea"/>
                <a:cs typeface="+mn-cs"/>
              </a:rPr>
              <a:t>дамжуулалт</a:t>
            </a:r>
            <a:endParaRPr kumimoji="0" lang="en-US" altLang="en-US" sz="16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1" u="none" strike="noStrike" kern="1200" cap="none" spc="0" normalizeH="0" baseline="0" noProof="0" dirty="0">
                <a:ln>
                  <a:noFill/>
                </a:ln>
                <a:solidFill>
                  <a:srgbClr val="002060"/>
                </a:solidFill>
                <a:effectLst/>
                <a:uLnTx/>
                <a:uFillTx/>
                <a:latin typeface="Arial" panose="020B0604020202020204" pitchFamily="34" charset="0"/>
                <a:ea typeface="+mn-ea"/>
                <a:cs typeface="+mn-cs"/>
              </a:rPr>
              <a:t>Live broadcast of the court hearing</a:t>
            </a:r>
            <a:endParaRPr kumimoji="0" lang="en-US" altLang="en-US" sz="16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sp>
        <p:nvSpPr>
          <p:cNvPr id="17" name="Rectangle 16">
            <a:extLst>
              <a:ext uri="{FF2B5EF4-FFF2-40B4-BE49-F238E27FC236}">
                <a16:creationId xmlns:a16="http://schemas.microsoft.com/office/drawing/2014/main" id="{F695D93A-82E4-453F-A679-B255E0CCE4A8}"/>
              </a:ext>
            </a:extLst>
          </p:cNvPr>
          <p:cNvSpPr/>
          <p:nvPr/>
        </p:nvSpPr>
        <p:spPr>
          <a:xfrm>
            <a:off x="9261320" y="1336887"/>
            <a:ext cx="3333618" cy="584775"/>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err="1">
                <a:ln>
                  <a:noFill/>
                </a:ln>
                <a:solidFill>
                  <a:srgbClr val="002060"/>
                </a:solidFill>
                <a:effectLst/>
                <a:uLnTx/>
                <a:uFillTx/>
                <a:latin typeface="Arial" panose="020B0604020202020204" pitchFamily="34" charset="0"/>
                <a:ea typeface="+mn-ea"/>
                <a:cs typeface="+mn-cs"/>
              </a:rPr>
              <a:t>Шүүхийн</a:t>
            </a:r>
            <a:r>
              <a:rPr kumimoji="0" lang="en-US" altLang="en-US" sz="16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 </a:t>
            </a:r>
            <a:r>
              <a:rPr kumimoji="0" lang="en-US" altLang="en-US" sz="1600" b="1" i="0" u="none" strike="noStrike" kern="1200" cap="none" spc="0" normalizeH="0" baseline="0" noProof="0" dirty="0" err="1">
                <a:ln>
                  <a:noFill/>
                </a:ln>
                <a:solidFill>
                  <a:srgbClr val="002060"/>
                </a:solidFill>
                <a:effectLst/>
                <a:uLnTx/>
                <a:uFillTx/>
                <a:latin typeface="Arial" panose="020B0604020202020204" pitchFamily="34" charset="0"/>
                <a:ea typeface="+mn-ea"/>
                <a:cs typeface="+mn-cs"/>
              </a:rPr>
              <a:t>шийдвэр</a:t>
            </a:r>
            <a:endParaRPr kumimoji="0" lang="en-US" altLang="en-US" sz="16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1" u="none" strike="noStrike" kern="1200" cap="none" spc="0" normalizeH="0" baseline="0" noProof="0" dirty="0">
                <a:ln>
                  <a:noFill/>
                </a:ln>
                <a:solidFill>
                  <a:srgbClr val="002060"/>
                </a:solidFill>
                <a:effectLst/>
                <a:uLnTx/>
                <a:uFillTx/>
                <a:latin typeface="Arial" panose="020B0604020202020204" pitchFamily="34" charset="0"/>
                <a:ea typeface="+mn-ea"/>
                <a:cs typeface="+mn-cs"/>
              </a:rPr>
              <a:t>Court decision</a:t>
            </a:r>
            <a:endParaRPr kumimoji="0" lang="en-US" altLang="en-US" sz="16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cxnSp>
        <p:nvCxnSpPr>
          <p:cNvPr id="18" name="Straight Connector 17">
            <a:extLst>
              <a:ext uri="{FF2B5EF4-FFF2-40B4-BE49-F238E27FC236}">
                <a16:creationId xmlns:a16="http://schemas.microsoft.com/office/drawing/2014/main" id="{F588E5AD-B9D7-465A-97F0-9E30FBA8DFBF}"/>
              </a:ext>
            </a:extLst>
          </p:cNvPr>
          <p:cNvCxnSpPr/>
          <p:nvPr/>
        </p:nvCxnSpPr>
        <p:spPr>
          <a:xfrm>
            <a:off x="2483661" y="0"/>
            <a:ext cx="0" cy="685800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9" name="Straight Connector 18">
            <a:extLst>
              <a:ext uri="{FF2B5EF4-FFF2-40B4-BE49-F238E27FC236}">
                <a16:creationId xmlns:a16="http://schemas.microsoft.com/office/drawing/2014/main" id="{6CAC8502-3F60-446E-B356-6148BCA82EB2}"/>
              </a:ext>
            </a:extLst>
          </p:cNvPr>
          <p:cNvCxnSpPr/>
          <p:nvPr/>
        </p:nvCxnSpPr>
        <p:spPr>
          <a:xfrm>
            <a:off x="5876030" y="-1"/>
            <a:ext cx="0" cy="685800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20" name="Picture 19">
            <a:extLst>
              <a:ext uri="{FF2B5EF4-FFF2-40B4-BE49-F238E27FC236}">
                <a16:creationId xmlns:a16="http://schemas.microsoft.com/office/drawing/2014/main" id="{6ACF6064-2395-4AD9-ABD9-796FA8960FAE}"/>
              </a:ext>
            </a:extLst>
          </p:cNvPr>
          <p:cNvPicPr>
            <a:picLocks noChangeAspect="1"/>
          </p:cNvPicPr>
          <p:nvPr/>
        </p:nvPicPr>
        <p:blipFill>
          <a:blip r:embed="rId5"/>
          <a:stretch>
            <a:fillRect/>
          </a:stretch>
        </p:blipFill>
        <p:spPr>
          <a:xfrm>
            <a:off x="2497823" y="4750234"/>
            <a:ext cx="3371127" cy="2107766"/>
          </a:xfrm>
          <a:prstGeom prst="rect">
            <a:avLst/>
          </a:prstGeom>
        </p:spPr>
      </p:pic>
      <p:pic>
        <p:nvPicPr>
          <p:cNvPr id="21" name="Picture 20">
            <a:extLst>
              <a:ext uri="{FF2B5EF4-FFF2-40B4-BE49-F238E27FC236}">
                <a16:creationId xmlns:a16="http://schemas.microsoft.com/office/drawing/2014/main" id="{0A17E136-05F7-494E-BAA5-148DFBC5FCDD}"/>
              </a:ext>
            </a:extLst>
          </p:cNvPr>
          <p:cNvPicPr>
            <a:picLocks noChangeAspect="1"/>
          </p:cNvPicPr>
          <p:nvPr/>
        </p:nvPicPr>
        <p:blipFill>
          <a:blip r:embed="rId6"/>
          <a:stretch>
            <a:fillRect/>
          </a:stretch>
        </p:blipFill>
        <p:spPr>
          <a:xfrm>
            <a:off x="5890206" y="3536007"/>
            <a:ext cx="3713626" cy="3325503"/>
          </a:xfrm>
          <a:prstGeom prst="rect">
            <a:avLst/>
          </a:prstGeom>
        </p:spPr>
      </p:pic>
      <p:pic>
        <p:nvPicPr>
          <p:cNvPr id="22" name="Picture 21">
            <a:extLst>
              <a:ext uri="{FF2B5EF4-FFF2-40B4-BE49-F238E27FC236}">
                <a16:creationId xmlns:a16="http://schemas.microsoft.com/office/drawing/2014/main" id="{C8BBCE0F-F3D6-49A2-BC8B-39116DC649A6}"/>
              </a:ext>
            </a:extLst>
          </p:cNvPr>
          <p:cNvPicPr>
            <a:picLocks noChangeAspect="1"/>
          </p:cNvPicPr>
          <p:nvPr/>
        </p:nvPicPr>
        <p:blipFill>
          <a:blip r:embed="rId7"/>
          <a:stretch>
            <a:fillRect/>
          </a:stretch>
        </p:blipFill>
        <p:spPr>
          <a:xfrm>
            <a:off x="5888281" y="1583109"/>
            <a:ext cx="3708455" cy="1952898"/>
          </a:xfrm>
          <a:prstGeom prst="rect">
            <a:avLst/>
          </a:prstGeom>
        </p:spPr>
      </p:pic>
      <p:cxnSp>
        <p:nvCxnSpPr>
          <p:cNvPr id="23" name="Straight Connector 22">
            <a:extLst>
              <a:ext uri="{FF2B5EF4-FFF2-40B4-BE49-F238E27FC236}">
                <a16:creationId xmlns:a16="http://schemas.microsoft.com/office/drawing/2014/main" id="{8C2FA0B7-F190-44B1-B6BC-F7A6FCED6C7C}"/>
              </a:ext>
            </a:extLst>
          </p:cNvPr>
          <p:cNvCxnSpPr>
            <a:stCxn id="12" idx="3"/>
          </p:cNvCxnSpPr>
          <p:nvPr/>
        </p:nvCxnSpPr>
        <p:spPr>
          <a:xfrm flipV="1">
            <a:off x="5876030" y="3536007"/>
            <a:ext cx="6315970" cy="1"/>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4" name="Rectangle 23">
            <a:extLst>
              <a:ext uri="{FF2B5EF4-FFF2-40B4-BE49-F238E27FC236}">
                <a16:creationId xmlns:a16="http://schemas.microsoft.com/office/drawing/2014/main" id="{02BED271-17A9-4CF5-B5C2-DE2BE3F2E4AC}"/>
              </a:ext>
            </a:extLst>
          </p:cNvPr>
          <p:cNvSpPr/>
          <p:nvPr/>
        </p:nvSpPr>
        <p:spPr>
          <a:xfrm>
            <a:off x="9960163" y="3755701"/>
            <a:ext cx="1935931" cy="2800767"/>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err="1">
                <a:ln>
                  <a:noFill/>
                </a:ln>
                <a:solidFill>
                  <a:srgbClr val="002060"/>
                </a:solidFill>
                <a:effectLst/>
                <a:uLnTx/>
                <a:uFillTx/>
                <a:latin typeface="Arial" panose="020B0604020202020204" pitchFamily="34" charset="0"/>
                <a:ea typeface="+mn-ea"/>
                <a:cs typeface="+mn-cs"/>
              </a:rPr>
              <a:t>Шүүхийн</a:t>
            </a:r>
            <a:r>
              <a:rPr kumimoji="0" lang="en-US" altLang="en-US" sz="16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 </a:t>
            </a:r>
            <a:r>
              <a:rPr kumimoji="0" lang="en-US" altLang="en-US" sz="1600" b="1" i="0" u="none" strike="noStrike" kern="1200" cap="none" spc="0" normalizeH="0" baseline="0" noProof="0" dirty="0" err="1">
                <a:ln>
                  <a:noFill/>
                </a:ln>
                <a:solidFill>
                  <a:srgbClr val="002060"/>
                </a:solidFill>
                <a:effectLst/>
                <a:uLnTx/>
                <a:uFillTx/>
                <a:latin typeface="Arial" panose="020B0604020202020204" pitchFamily="34" charset="0"/>
                <a:ea typeface="+mn-ea"/>
                <a:cs typeface="+mn-cs"/>
              </a:rPr>
              <a:t>шийдвэр</a:t>
            </a:r>
            <a:r>
              <a:rPr kumimoji="0" lang="mn-MN" altLang="en-US" sz="16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т</a:t>
            </a:r>
            <a:r>
              <a:rPr kumimoji="0" lang="en-US" altLang="en-US" sz="16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 </a:t>
            </a:r>
            <a:r>
              <a:rPr kumimoji="0" lang="mn-MN" altLang="en-US" sz="16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хэрэг оролцогчийн нэр нууцлагдаагүй талаарх гомдол</a:t>
            </a:r>
            <a:endParaRPr kumimoji="0" lang="en-US" altLang="en-US" sz="16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1" u="none" strike="noStrike" kern="1200" cap="none" spc="0" normalizeH="0" baseline="0" noProof="0" dirty="0">
                <a:ln>
                  <a:noFill/>
                </a:ln>
                <a:solidFill>
                  <a:srgbClr val="002060"/>
                </a:solidFill>
                <a:effectLst/>
                <a:uLnTx/>
                <a:uFillTx/>
                <a:latin typeface="Arial" panose="020B0604020202020204" pitchFamily="34" charset="0"/>
                <a:ea typeface="+mn-ea"/>
                <a:cs typeface="+mn-cs"/>
              </a:rPr>
              <a:t>Complaint regarding the failure to anonymize the name of a party in the court decision</a:t>
            </a:r>
            <a:endParaRPr kumimoji="0" lang="en-US" altLang="en-US" sz="16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077339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47FA28-CB4E-30D8-D9EA-3C80B8F8DF6E}"/>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41A04CA1-6231-28C8-71E9-C28C923496FD}"/>
              </a:ext>
            </a:extLst>
          </p:cNvPr>
          <p:cNvSpPr/>
          <p:nvPr/>
        </p:nvSpPr>
        <p:spPr>
          <a:xfrm>
            <a:off x="0" y="0"/>
            <a:ext cx="12192000" cy="6858000"/>
          </a:xfrm>
          <a:prstGeom prst="rect">
            <a:avLst/>
          </a:prstGeom>
          <a:solidFill>
            <a:srgbClr val="F2E4CF"/>
          </a:solidFill>
          <a:ln/>
        </p:spPr>
      </p:sp>
      <p:sp>
        <p:nvSpPr>
          <p:cNvPr id="3" name="Shape 1">
            <a:extLst>
              <a:ext uri="{FF2B5EF4-FFF2-40B4-BE49-F238E27FC236}">
                <a16:creationId xmlns:a16="http://schemas.microsoft.com/office/drawing/2014/main" id="{6BE8E886-C094-10C4-B88B-0E40284222F1}"/>
              </a:ext>
            </a:extLst>
          </p:cNvPr>
          <p:cNvSpPr/>
          <p:nvPr/>
        </p:nvSpPr>
        <p:spPr>
          <a:xfrm>
            <a:off x="0" y="0"/>
            <a:ext cx="12192000" cy="6858000"/>
          </a:xfrm>
          <a:prstGeom prst="rect">
            <a:avLst/>
          </a:prstGeom>
          <a:solidFill>
            <a:srgbClr val="FEF5E7"/>
          </a:solidFill>
          <a:ln/>
        </p:spPr>
        <p:txBody>
          <a:bodyPr/>
          <a:lstStyle/>
          <a:p>
            <a:endParaRPr lang="en-US" dirty="0">
              <a:solidFill>
                <a:srgbClr val="0070C0"/>
              </a:solidFill>
              <a:latin typeface="Arial" panose="020B0604020202020204" pitchFamily="34" charset="0"/>
              <a:cs typeface="Arial" panose="020B0604020202020204" pitchFamily="34" charset="0"/>
            </a:endParaRPr>
          </a:p>
        </p:txBody>
      </p:sp>
      <p:sp>
        <p:nvSpPr>
          <p:cNvPr id="8" name="Text 4">
            <a:extLst>
              <a:ext uri="{FF2B5EF4-FFF2-40B4-BE49-F238E27FC236}">
                <a16:creationId xmlns:a16="http://schemas.microsoft.com/office/drawing/2014/main" id="{1CD46682-7ABC-8ABE-5A0A-47A420BADEA7}"/>
              </a:ext>
            </a:extLst>
          </p:cNvPr>
          <p:cNvSpPr/>
          <p:nvPr/>
        </p:nvSpPr>
        <p:spPr>
          <a:xfrm>
            <a:off x="5292031" y="3566665"/>
            <a:ext cx="6179939" cy="1975247"/>
          </a:xfrm>
          <a:prstGeom prst="rect">
            <a:avLst/>
          </a:prstGeom>
          <a:noFill/>
          <a:ln/>
        </p:spPr>
        <p:txBody>
          <a:bodyPr wrap="square" lIns="0" tIns="0" rIns="0" bIns="0" rtlCol="0" anchor="t"/>
          <a:lstStyle/>
          <a:p>
            <a:pPr algn="just">
              <a:lnSpc>
                <a:spcPts val="2583"/>
              </a:lnSpc>
            </a:pPr>
            <a:endParaRPr lang="en-US" sz="1583" dirty="0">
              <a:solidFill>
                <a:srgbClr val="0070C0"/>
              </a:solidFill>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B3E230F2-A462-9633-A9A6-BD763F9C6F1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85795"/>
          <a:stretch/>
        </p:blipFill>
        <p:spPr>
          <a:xfrm>
            <a:off x="0" y="-1"/>
            <a:ext cx="12192000" cy="974196"/>
          </a:xfrm>
          <a:prstGeom prst="rect">
            <a:avLst/>
          </a:prstGeom>
        </p:spPr>
      </p:pic>
      <p:sp>
        <p:nvSpPr>
          <p:cNvPr id="12" name="Title 1">
            <a:extLst>
              <a:ext uri="{FF2B5EF4-FFF2-40B4-BE49-F238E27FC236}">
                <a16:creationId xmlns:a16="http://schemas.microsoft.com/office/drawing/2014/main" id="{C861EF53-AA29-43ED-9757-37BDCE290100}"/>
              </a:ext>
            </a:extLst>
          </p:cNvPr>
          <p:cNvSpPr txBox="1">
            <a:spLocks/>
          </p:cNvSpPr>
          <p:nvPr/>
        </p:nvSpPr>
        <p:spPr>
          <a:xfrm>
            <a:off x="838199" y="1053046"/>
            <a:ext cx="10561618" cy="81642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mn-MN" sz="2400" b="1" dirty="0">
                <a:solidFill>
                  <a:srgbClr val="002060"/>
                </a:solidFill>
                <a:latin typeface="Arial" panose="020B0604020202020204" pitchFamily="34" charset="0"/>
                <a:cs typeface="Arial" panose="020B0604020202020204" pitchFamily="34" charset="0"/>
              </a:rPr>
              <a:t>ШҮҮГЧИЙН ТУСГАЙ САНАЛЫН НУУЦЛАЛ</a:t>
            </a:r>
            <a:endParaRPr lang="en-US" sz="2400" dirty="0">
              <a:solidFill>
                <a:srgbClr val="002060"/>
              </a:solidFill>
              <a:latin typeface="Arial" panose="020B0604020202020204" pitchFamily="34" charset="0"/>
              <a:cs typeface="Arial" panose="020B0604020202020204" pitchFamily="34" charset="0"/>
            </a:endParaRPr>
          </a:p>
        </p:txBody>
      </p:sp>
      <p:pic>
        <p:nvPicPr>
          <p:cNvPr id="14" name="Content Placeholder 7">
            <a:extLst>
              <a:ext uri="{FF2B5EF4-FFF2-40B4-BE49-F238E27FC236}">
                <a16:creationId xmlns:a16="http://schemas.microsoft.com/office/drawing/2014/main" id="{0DD00543-04CD-4BF1-A038-C087EE09EA7A}"/>
              </a:ext>
            </a:extLst>
          </p:cNvPr>
          <p:cNvPicPr>
            <a:picLocks noChangeAspect="1"/>
          </p:cNvPicPr>
          <p:nvPr/>
        </p:nvPicPr>
        <p:blipFill>
          <a:blip r:embed="rId3"/>
          <a:stretch>
            <a:fillRect/>
          </a:stretch>
        </p:blipFill>
        <p:spPr>
          <a:xfrm>
            <a:off x="1072333" y="1533483"/>
            <a:ext cx="4706312" cy="2383281"/>
          </a:xfrm>
          <a:prstGeom prst="rect">
            <a:avLst/>
          </a:prstGeom>
          <a:ln>
            <a:solidFill>
              <a:schemeClr val="bg1"/>
            </a:solidFill>
          </a:ln>
        </p:spPr>
      </p:pic>
      <p:pic>
        <p:nvPicPr>
          <p:cNvPr id="15" name="Picture 14">
            <a:extLst>
              <a:ext uri="{FF2B5EF4-FFF2-40B4-BE49-F238E27FC236}">
                <a16:creationId xmlns:a16="http://schemas.microsoft.com/office/drawing/2014/main" id="{1DCD04B7-8F8C-447B-8B7D-FC925FC872C6}"/>
              </a:ext>
            </a:extLst>
          </p:cNvPr>
          <p:cNvPicPr>
            <a:picLocks noChangeAspect="1"/>
          </p:cNvPicPr>
          <p:nvPr/>
        </p:nvPicPr>
        <p:blipFill>
          <a:blip r:embed="rId4"/>
          <a:stretch>
            <a:fillRect/>
          </a:stretch>
        </p:blipFill>
        <p:spPr>
          <a:xfrm>
            <a:off x="7105423" y="1533483"/>
            <a:ext cx="4032617" cy="5055742"/>
          </a:xfrm>
          <a:prstGeom prst="rect">
            <a:avLst/>
          </a:prstGeom>
          <a:ln>
            <a:solidFill>
              <a:schemeClr val="bg1"/>
            </a:solidFill>
          </a:ln>
        </p:spPr>
      </p:pic>
      <p:sp>
        <p:nvSpPr>
          <p:cNvPr id="17" name="TextBox 16">
            <a:extLst>
              <a:ext uri="{FF2B5EF4-FFF2-40B4-BE49-F238E27FC236}">
                <a16:creationId xmlns:a16="http://schemas.microsoft.com/office/drawing/2014/main" id="{A5C90734-C9F9-49CB-A879-5F685FA18660}"/>
              </a:ext>
            </a:extLst>
          </p:cNvPr>
          <p:cNvSpPr txBox="1"/>
          <p:nvPr/>
        </p:nvSpPr>
        <p:spPr>
          <a:xfrm>
            <a:off x="1053960" y="3898022"/>
            <a:ext cx="4979917" cy="2893100"/>
          </a:xfrm>
          <a:prstGeom prst="rect">
            <a:avLst/>
          </a:prstGeom>
          <a:noFill/>
        </p:spPr>
        <p:txBody>
          <a:bodyPr wrap="square" rtlCol="0">
            <a:spAutoFit/>
          </a:bodyPr>
          <a:lstStyle/>
          <a:p>
            <a:pPr algn="just"/>
            <a:r>
              <a:rPr lang="mn-MN" sz="1400" b="1" dirty="0">
                <a:solidFill>
                  <a:srgbClr val="002060"/>
                </a:solidFill>
                <a:latin typeface="Arial" panose="020B0604020202020204" pitchFamily="34" charset="0"/>
                <a:cs typeface="Arial" panose="020B0604020202020204" pitchFamily="34" charset="0"/>
              </a:rPr>
              <a:t>Шүүхийн тухай хууль </a:t>
            </a:r>
            <a:r>
              <a:rPr lang="en-US" sz="1400" b="1" dirty="0">
                <a:solidFill>
                  <a:srgbClr val="002060"/>
                </a:solidFill>
                <a:latin typeface="Arial" panose="020B0604020202020204" pitchFamily="34" charset="0"/>
                <a:cs typeface="Arial" panose="020B0604020202020204" pitchFamily="34" charset="0"/>
              </a:rPr>
              <a:t>(2021)</a:t>
            </a:r>
          </a:p>
          <a:p>
            <a:pPr algn="just"/>
            <a:endParaRPr lang="mn-MN" sz="1400" dirty="0">
              <a:solidFill>
                <a:srgbClr val="002060"/>
              </a:solidFill>
              <a:latin typeface="Arial" panose="020B0604020202020204" pitchFamily="34" charset="0"/>
              <a:cs typeface="Arial" panose="020B0604020202020204" pitchFamily="34" charset="0"/>
            </a:endParaRPr>
          </a:p>
          <a:p>
            <a:pPr algn="just"/>
            <a:r>
              <a:rPr lang="mn-MN" sz="1400" i="1" dirty="0">
                <a:solidFill>
                  <a:srgbClr val="002060"/>
                </a:solidFill>
                <a:latin typeface="Arial" panose="020B0604020202020204" pitchFamily="34" charset="0"/>
                <a:cs typeface="Arial" panose="020B0604020202020204" pitchFamily="34" charset="0"/>
              </a:rPr>
              <a:t>16.1.Шүүгч дараах бүрэн эрхийг хэрэгжүүлнэ:</a:t>
            </a:r>
          </a:p>
          <a:p>
            <a:pPr algn="just"/>
            <a:endParaRPr lang="mn-MN" sz="1400" i="1" dirty="0">
              <a:solidFill>
                <a:srgbClr val="002060"/>
              </a:solidFill>
              <a:latin typeface="Arial" panose="020B0604020202020204" pitchFamily="34" charset="0"/>
              <a:cs typeface="Arial" panose="020B0604020202020204" pitchFamily="34" charset="0"/>
            </a:endParaRPr>
          </a:p>
          <a:p>
            <a:pPr algn="just"/>
            <a:r>
              <a:rPr lang="mn-MN" sz="1400" i="1" dirty="0">
                <a:solidFill>
                  <a:srgbClr val="002060"/>
                </a:solidFill>
                <a:latin typeface="Arial" panose="020B0604020202020204" pitchFamily="34" charset="0"/>
                <a:cs typeface="Arial" panose="020B0604020202020204" pitchFamily="34" charset="0"/>
              </a:rPr>
              <a:t>16.1.6.шүүх бүрэлдэхүүнтэйгээр хянан шийдвэрлэж байгаа хэргийн талаар саналаа бие даан гаргах, хууль хэрэглээний талаар </a:t>
            </a:r>
            <a:r>
              <a:rPr lang="mn-MN" sz="1400" i="1" dirty="0">
                <a:solidFill>
                  <a:schemeClr val="accent4">
                    <a:lumMod val="75000"/>
                  </a:schemeClr>
                </a:solidFill>
                <a:latin typeface="Arial" panose="020B0604020202020204" pitchFamily="34" charset="0"/>
                <a:cs typeface="Arial" panose="020B0604020202020204" pitchFamily="34" charset="0"/>
              </a:rPr>
              <a:t>тусгай саналтай бол бичгээр гаргаж хэрэгт хавсаргах</a:t>
            </a:r>
            <a:r>
              <a:rPr lang="mn-MN" sz="1400" i="1" dirty="0">
                <a:latin typeface="Arial" panose="020B0604020202020204" pitchFamily="34" charset="0"/>
                <a:cs typeface="Arial" panose="020B0604020202020204" pitchFamily="34" charset="0"/>
              </a:rPr>
              <a:t>;</a:t>
            </a:r>
          </a:p>
          <a:p>
            <a:pPr algn="just"/>
            <a:endParaRPr lang="mn-MN" sz="1400" i="1" dirty="0">
              <a:latin typeface="Arial" panose="020B0604020202020204" pitchFamily="34" charset="0"/>
              <a:cs typeface="Arial" panose="020B0604020202020204" pitchFamily="34" charset="0"/>
            </a:endParaRPr>
          </a:p>
          <a:p>
            <a:pPr algn="just"/>
            <a:r>
              <a:rPr lang="mn-MN" sz="1400" i="1" dirty="0">
                <a:solidFill>
                  <a:srgbClr val="002060"/>
                </a:solidFill>
                <a:latin typeface="Arial" panose="020B0604020202020204" pitchFamily="34" charset="0"/>
                <a:cs typeface="Arial" panose="020B0604020202020204" pitchFamily="34" charset="0"/>
              </a:rPr>
              <a:t>22.6.Шүүх хамтын зарчмаар хэрэг, маргааныг хянан хэлэлцэхдээ олонхын саналаар шийдвэр гаргана. </a:t>
            </a:r>
            <a:r>
              <a:rPr lang="mn-MN" sz="1400" i="1" dirty="0">
                <a:solidFill>
                  <a:schemeClr val="accent4">
                    <a:lumMod val="75000"/>
                  </a:schemeClr>
                </a:solidFill>
                <a:latin typeface="Arial" panose="020B0604020202020204" pitchFamily="34" charset="0"/>
                <a:cs typeface="Arial" panose="020B0604020202020204" pitchFamily="34" charset="0"/>
              </a:rPr>
              <a:t>Хяналтын шатны шүүхийн шүүгч тусгай саналаа шүүхийн цахим хуудаст байршуулж, нийтлэх эрхтэй.</a:t>
            </a:r>
            <a:endParaRPr lang="en-US" sz="1400" i="1" dirty="0">
              <a:solidFill>
                <a:schemeClr val="accent4">
                  <a:lumMod val="75000"/>
                </a:schemeClr>
              </a:solidFill>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F3639DD0-CC9F-4A7D-B56B-D7FFDBC418CC}"/>
              </a:ext>
            </a:extLst>
          </p:cNvPr>
          <p:cNvSpPr/>
          <p:nvPr/>
        </p:nvSpPr>
        <p:spPr>
          <a:xfrm>
            <a:off x="9509185" y="5714376"/>
            <a:ext cx="854015" cy="1811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8374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47FA28-CB4E-30D8-D9EA-3C80B8F8DF6E}"/>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41A04CA1-6231-28C8-71E9-C28C923496FD}"/>
              </a:ext>
            </a:extLst>
          </p:cNvPr>
          <p:cNvSpPr/>
          <p:nvPr/>
        </p:nvSpPr>
        <p:spPr>
          <a:xfrm>
            <a:off x="0" y="0"/>
            <a:ext cx="12192000" cy="6858000"/>
          </a:xfrm>
          <a:prstGeom prst="rect">
            <a:avLst/>
          </a:prstGeom>
          <a:solidFill>
            <a:srgbClr val="F2E4CF"/>
          </a:solidFill>
          <a:ln/>
        </p:spPr>
      </p:sp>
      <p:sp>
        <p:nvSpPr>
          <p:cNvPr id="3" name="Shape 1">
            <a:extLst>
              <a:ext uri="{FF2B5EF4-FFF2-40B4-BE49-F238E27FC236}">
                <a16:creationId xmlns:a16="http://schemas.microsoft.com/office/drawing/2014/main" id="{6BE8E886-C094-10C4-B88B-0E40284222F1}"/>
              </a:ext>
            </a:extLst>
          </p:cNvPr>
          <p:cNvSpPr/>
          <p:nvPr/>
        </p:nvSpPr>
        <p:spPr>
          <a:xfrm>
            <a:off x="0" y="0"/>
            <a:ext cx="12192000" cy="6858000"/>
          </a:xfrm>
          <a:prstGeom prst="rect">
            <a:avLst/>
          </a:prstGeom>
          <a:solidFill>
            <a:srgbClr val="FEF5E7"/>
          </a:solidFill>
          <a:ln/>
        </p:spPr>
        <p:txBody>
          <a:bodyPr/>
          <a:lstStyle/>
          <a:p>
            <a:endParaRPr lang="en-US" dirty="0">
              <a:solidFill>
                <a:srgbClr val="0070C0"/>
              </a:solidFill>
              <a:latin typeface="Arial" panose="020B0604020202020204" pitchFamily="34" charset="0"/>
              <a:cs typeface="Arial" panose="020B0604020202020204" pitchFamily="34" charset="0"/>
            </a:endParaRPr>
          </a:p>
        </p:txBody>
      </p:sp>
      <p:sp>
        <p:nvSpPr>
          <p:cNvPr id="8" name="Text 4">
            <a:extLst>
              <a:ext uri="{FF2B5EF4-FFF2-40B4-BE49-F238E27FC236}">
                <a16:creationId xmlns:a16="http://schemas.microsoft.com/office/drawing/2014/main" id="{1CD46682-7ABC-8ABE-5A0A-47A420BADEA7}"/>
              </a:ext>
            </a:extLst>
          </p:cNvPr>
          <p:cNvSpPr/>
          <p:nvPr/>
        </p:nvSpPr>
        <p:spPr>
          <a:xfrm>
            <a:off x="5292031" y="3566665"/>
            <a:ext cx="6179939" cy="1975247"/>
          </a:xfrm>
          <a:prstGeom prst="rect">
            <a:avLst/>
          </a:prstGeom>
          <a:noFill/>
          <a:ln/>
        </p:spPr>
        <p:txBody>
          <a:bodyPr wrap="square" lIns="0" tIns="0" rIns="0" bIns="0" rtlCol="0" anchor="t"/>
          <a:lstStyle/>
          <a:p>
            <a:pPr algn="just">
              <a:lnSpc>
                <a:spcPts val="2583"/>
              </a:lnSpc>
            </a:pPr>
            <a:endParaRPr lang="en-US" sz="1583" dirty="0">
              <a:solidFill>
                <a:srgbClr val="0070C0"/>
              </a:solidFill>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B3E230F2-A462-9633-A9A6-BD763F9C6F1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85795"/>
          <a:stretch/>
        </p:blipFill>
        <p:spPr>
          <a:xfrm>
            <a:off x="0" y="-1"/>
            <a:ext cx="12192000" cy="974196"/>
          </a:xfrm>
          <a:prstGeom prst="rect">
            <a:avLst/>
          </a:prstGeom>
        </p:spPr>
      </p:pic>
      <p:sp>
        <p:nvSpPr>
          <p:cNvPr id="19" name="Title 1">
            <a:extLst>
              <a:ext uri="{FF2B5EF4-FFF2-40B4-BE49-F238E27FC236}">
                <a16:creationId xmlns:a16="http://schemas.microsoft.com/office/drawing/2014/main" id="{9DB621B5-F5BD-45DF-8D34-3F557733EDD9}"/>
              </a:ext>
            </a:extLst>
          </p:cNvPr>
          <p:cNvSpPr txBox="1">
            <a:spLocks/>
          </p:cNvSpPr>
          <p:nvPr/>
        </p:nvSpPr>
        <p:spPr>
          <a:xfrm>
            <a:off x="876711" y="1100365"/>
            <a:ext cx="5899729" cy="68924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mn-MN" sz="2400" b="1" dirty="0">
                <a:solidFill>
                  <a:srgbClr val="002060"/>
                </a:solidFill>
                <a:latin typeface="Arial" panose="020B0604020202020204" pitchFamily="34" charset="0"/>
                <a:ea typeface="Tahoma" panose="020B0604030504040204" pitchFamily="34" charset="0"/>
                <a:cs typeface="Arial" panose="020B0604020202020204" pitchFamily="34" charset="0"/>
              </a:rPr>
              <a:t>ИРГЭНИЙ БОЛОН УЛС ТӨРИЙН ЭРХИЙН ТУХАЙ ОЛОН УЛСЫН ПАКТ</a:t>
            </a:r>
            <a:r>
              <a:rPr lang="en-US" sz="2400" b="1" dirty="0">
                <a:solidFill>
                  <a:srgbClr val="002060"/>
                </a:solidFill>
                <a:latin typeface="Arial" panose="020B0604020202020204" pitchFamily="34" charset="0"/>
                <a:ea typeface="Tahoma" panose="020B0604030504040204" pitchFamily="34" charset="0"/>
                <a:cs typeface="Arial" panose="020B0604020202020204" pitchFamily="34" charset="0"/>
              </a:rPr>
              <a:t>:</a:t>
            </a:r>
            <a:r>
              <a:rPr lang="mn-MN" sz="2400" b="1" dirty="0">
                <a:solidFill>
                  <a:srgbClr val="002060"/>
                </a:solidFill>
                <a:latin typeface="Arial" panose="020B0604020202020204" pitchFamily="34" charset="0"/>
                <a:ea typeface="Tahoma" panose="020B0604030504040204" pitchFamily="34" charset="0"/>
                <a:cs typeface="Arial" panose="020B0604020202020204" pitchFamily="34" charset="0"/>
              </a:rPr>
              <a:t> </a:t>
            </a:r>
            <a:endParaRPr lang="en-US" sz="2400" b="1" dirty="0">
              <a:solidFill>
                <a:srgbClr val="002060"/>
              </a:solidFill>
              <a:latin typeface="Arial" panose="020B0604020202020204" pitchFamily="34" charset="0"/>
              <a:cs typeface="Arial" panose="020B0604020202020204" pitchFamily="34" charset="0"/>
            </a:endParaRPr>
          </a:p>
        </p:txBody>
      </p:sp>
      <p:sp>
        <p:nvSpPr>
          <p:cNvPr id="20" name="Content Placeholder 3">
            <a:extLst>
              <a:ext uri="{FF2B5EF4-FFF2-40B4-BE49-F238E27FC236}">
                <a16:creationId xmlns:a16="http://schemas.microsoft.com/office/drawing/2014/main" id="{504FD4C2-3CCE-4DF4-88CF-F5D72174B048}"/>
              </a:ext>
            </a:extLst>
          </p:cNvPr>
          <p:cNvSpPr txBox="1">
            <a:spLocks/>
          </p:cNvSpPr>
          <p:nvPr/>
        </p:nvSpPr>
        <p:spPr>
          <a:xfrm>
            <a:off x="507491" y="1807022"/>
            <a:ext cx="6303332" cy="44532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70000"/>
              </a:lnSpc>
              <a:buFont typeface="Wingdings" panose="05000000000000000000" pitchFamily="2" charset="2"/>
              <a:buChar char="ü"/>
            </a:pPr>
            <a:r>
              <a:rPr lang="mn-MN"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Хүн</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бүр</a:t>
            </a:r>
            <a:r>
              <a:rPr lang="en-US" sz="1400" dirty="0">
                <a:solidFill>
                  <a:srgbClr val="002060"/>
                </a:solidFill>
                <a:latin typeface="Arial" panose="020B0604020202020204" pitchFamily="34" charset="0"/>
                <a:cs typeface="Arial" panose="020B0604020202020204" pitchFamily="34" charset="0"/>
              </a:rPr>
              <a:t> </a:t>
            </a:r>
            <a:r>
              <a:rPr lang="mn-MN"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хуулийн</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дагуу</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байгуулагдсан</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эрх</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бүхий</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хараат</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бус</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тал</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үл</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харах</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шүүхээр</a:t>
            </a:r>
            <a:r>
              <a:rPr lang="en-US" sz="1400" dirty="0">
                <a:solidFill>
                  <a:srgbClr val="002060"/>
                </a:solidFill>
                <a:latin typeface="Arial" panose="020B0604020202020204" pitchFamily="34" charset="0"/>
                <a:cs typeface="Arial" panose="020B0604020202020204" pitchFamily="34" charset="0"/>
              </a:rPr>
              <a:t> </a:t>
            </a:r>
            <a:r>
              <a:rPr lang="en-US" sz="1400" b="1" dirty="0" err="1">
                <a:solidFill>
                  <a:schemeClr val="accent4">
                    <a:lumMod val="75000"/>
                  </a:schemeClr>
                </a:solidFill>
                <a:latin typeface="Arial" panose="020B0604020202020204" pitchFamily="34" charset="0"/>
                <a:cs typeface="Arial" panose="020B0604020202020204" pitchFamily="34" charset="0"/>
              </a:rPr>
              <a:t>нээлттэй</a:t>
            </a:r>
            <a:r>
              <a:rPr lang="en-US" sz="1400" dirty="0">
                <a:solidFill>
                  <a:srgbClr val="002060"/>
                </a:solidFill>
                <a:latin typeface="Arial" panose="020B0604020202020204" pitchFamily="34" charset="0"/>
                <a:cs typeface="Arial" panose="020B0604020202020204" pitchFamily="34" charset="0"/>
              </a:rPr>
              <a:t>,</a:t>
            </a:r>
            <a:r>
              <a:rPr lang="en-US" sz="1400" dirty="0">
                <a:solidFill>
                  <a:srgbClr val="336699"/>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шударгаар</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шүүлгэх</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эрхтэй</a:t>
            </a:r>
            <a:endParaRPr lang="en-US" sz="1400" dirty="0">
              <a:solidFill>
                <a:srgbClr val="002060"/>
              </a:solidFill>
              <a:latin typeface="Arial" panose="020B0604020202020204" pitchFamily="34" charset="0"/>
              <a:cs typeface="Arial" panose="020B0604020202020204" pitchFamily="34" charset="0"/>
            </a:endParaRPr>
          </a:p>
          <a:p>
            <a:pPr algn="just">
              <a:lnSpc>
                <a:spcPct val="170000"/>
              </a:lnSpc>
              <a:buFont typeface="Wingdings" panose="05000000000000000000" pitchFamily="2" charset="2"/>
              <a:buChar char="ü"/>
            </a:pPr>
            <a:r>
              <a:rPr lang="mn-MN" sz="1400" dirty="0">
                <a:solidFill>
                  <a:srgbClr val="002060"/>
                </a:solidFill>
                <a:latin typeface="Arial" panose="020B0604020202020204" pitchFamily="34" charset="0"/>
                <a:cs typeface="Arial" panose="020B0604020202020204" pitchFamily="34" charset="0"/>
              </a:rPr>
              <a:t>... үндэсний аюулгүй байдлын эрх ашгийн үүднээс эсхүл талуудын хувийн амьдралын эрх ашгийн үүднээс, эсхүл нээлтэй явуулах нь шүүн таслах ажлын эрх ашгийг зөрчинө гэж шүүхээс үзсэн онцгой нөхцөл байдалд, тэрхүү шүүхийн өөрийн саналаар зайлшгүй л, олон нийтийг </a:t>
            </a:r>
            <a:r>
              <a:rPr lang="mn-MN" sz="1400" b="1" dirty="0">
                <a:solidFill>
                  <a:schemeClr val="accent4">
                    <a:lumMod val="75000"/>
                  </a:schemeClr>
                </a:solidFill>
                <a:latin typeface="Arial" panose="020B0604020202020204" pitchFamily="34" charset="0"/>
                <a:cs typeface="Arial" panose="020B0604020202020204" pitchFamily="34" charset="0"/>
              </a:rPr>
              <a:t>шүүх ажиллагаанд бүхэлд нь буюу түүний зарим хэсэгт оролцуулахгүй байж болно</a:t>
            </a:r>
            <a:r>
              <a:rPr lang="mn-MN" sz="1400" dirty="0">
                <a:solidFill>
                  <a:schemeClr val="accent4">
                    <a:lumMod val="75000"/>
                  </a:schemeClr>
                </a:solidFill>
                <a:latin typeface="Arial" panose="020B0604020202020204" pitchFamily="34" charset="0"/>
                <a:cs typeface="Arial" panose="020B0604020202020204" pitchFamily="34" charset="0"/>
              </a:rPr>
              <a:t>; </a:t>
            </a:r>
          </a:p>
          <a:p>
            <a:pPr algn="just">
              <a:lnSpc>
                <a:spcPct val="170000"/>
              </a:lnSpc>
              <a:buFont typeface="Wingdings" panose="05000000000000000000" pitchFamily="2" charset="2"/>
              <a:buChar char="ü"/>
            </a:pPr>
            <a:r>
              <a:rPr lang="mn-MN" sz="1400" dirty="0">
                <a:solidFill>
                  <a:srgbClr val="002060"/>
                </a:solidFill>
                <a:latin typeface="Arial" panose="020B0604020202020204" pitchFamily="34" charset="0"/>
                <a:cs typeface="Arial" panose="020B0604020202020204" pitchFamily="34" charset="0"/>
              </a:rPr>
              <a:t>Насанд хүрээгүй хүүхдийн эрх ашгийг хамгаалах, гэр бүлийн (</a:t>
            </a:r>
            <a:r>
              <a:rPr lang="en-US" sz="1400" dirty="0">
                <a:solidFill>
                  <a:srgbClr val="002060"/>
                </a:solidFill>
                <a:latin typeface="Arial" panose="020B0604020202020204" pitchFamily="34" charset="0"/>
                <a:cs typeface="Arial" panose="020B0604020202020204" pitchFamily="34" charset="0"/>
              </a:rPr>
              <a:t>matrimonial) </a:t>
            </a:r>
            <a:r>
              <a:rPr lang="mn-MN" sz="1400" dirty="0">
                <a:solidFill>
                  <a:srgbClr val="002060"/>
                </a:solidFill>
                <a:latin typeface="Arial" panose="020B0604020202020204" pitchFamily="34" charset="0"/>
                <a:cs typeface="Arial" panose="020B0604020202020204" pitchFamily="34" charset="0"/>
              </a:rPr>
              <a:t>эхнэр нөхрийн маргаан буюу хүүхдэд асран хамгаалагч тогтоохтой холбоотойгоос бусад эрүүгийн болон иргэний хэргийн талаарх </a:t>
            </a:r>
            <a:r>
              <a:rPr lang="mn-MN" sz="1400" b="1" dirty="0">
                <a:solidFill>
                  <a:schemeClr val="accent4">
                    <a:lumMod val="75000"/>
                  </a:schemeClr>
                </a:solidFill>
                <a:latin typeface="Arial" panose="020B0604020202020204" pitchFamily="34" charset="0"/>
                <a:cs typeface="Arial" panose="020B0604020202020204" pitchFamily="34" charset="0"/>
              </a:rPr>
              <a:t>шүүхийн шийдвэр олон нийтэд нээлттэй байна.</a:t>
            </a:r>
          </a:p>
          <a:p>
            <a:endParaRPr lang="en-US" sz="700" dirty="0">
              <a:solidFill>
                <a:srgbClr val="0070C0"/>
              </a:solidFill>
              <a:latin typeface="Arial" panose="020B0604020202020204" pitchFamily="34" charset="0"/>
              <a:cs typeface="Arial" panose="020B0604020202020204" pitchFamily="34" charset="0"/>
            </a:endParaRPr>
          </a:p>
        </p:txBody>
      </p:sp>
      <p:sp>
        <p:nvSpPr>
          <p:cNvPr id="21" name="Title 1">
            <a:extLst>
              <a:ext uri="{FF2B5EF4-FFF2-40B4-BE49-F238E27FC236}">
                <a16:creationId xmlns:a16="http://schemas.microsoft.com/office/drawing/2014/main" id="{47ECB61D-C4CB-4C68-A113-5825E3C0B366}"/>
              </a:ext>
            </a:extLst>
          </p:cNvPr>
          <p:cNvSpPr txBox="1">
            <a:spLocks/>
          </p:cNvSpPr>
          <p:nvPr/>
        </p:nvSpPr>
        <p:spPr>
          <a:xfrm>
            <a:off x="7458847" y="1440906"/>
            <a:ext cx="4316519" cy="45480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lgn="just">
              <a:lnSpc>
                <a:spcPct val="150000"/>
              </a:lnSpc>
              <a:buFont typeface="Wingdings" panose="05000000000000000000" pitchFamily="2" charset="2"/>
              <a:buChar char="ü"/>
            </a:pPr>
            <a:r>
              <a:rPr lang="en-US" sz="1600" b="1" dirty="0" err="1">
                <a:solidFill>
                  <a:schemeClr val="accent4">
                    <a:lumMod val="75000"/>
                  </a:schemeClr>
                </a:solidFill>
                <a:latin typeface="Arial" panose="020B0604020202020204" pitchFamily="34" charset="0"/>
                <a:cs typeface="Arial" panose="020B0604020202020204" pitchFamily="34" charset="0"/>
              </a:rPr>
              <a:t>Ардчилсан</a:t>
            </a:r>
            <a:r>
              <a:rPr lang="en-US" sz="1600" b="1" dirty="0">
                <a:solidFill>
                  <a:schemeClr val="accent4">
                    <a:lumMod val="75000"/>
                  </a:schemeClr>
                </a:solidFill>
                <a:latin typeface="Arial" panose="020B0604020202020204" pitchFamily="34" charset="0"/>
                <a:cs typeface="Arial" panose="020B0604020202020204" pitchFamily="34" charset="0"/>
              </a:rPr>
              <a:t> </a:t>
            </a:r>
            <a:r>
              <a:rPr lang="en-US" sz="1600" b="1" dirty="0" err="1">
                <a:solidFill>
                  <a:schemeClr val="accent4">
                    <a:lumMod val="75000"/>
                  </a:schemeClr>
                </a:solidFill>
                <a:latin typeface="Arial" panose="020B0604020202020204" pitchFamily="34" charset="0"/>
                <a:cs typeface="Arial" panose="020B0604020202020204" pitchFamily="34" charset="0"/>
              </a:rPr>
              <a:t>ёс</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шударга</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ёс</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эрх</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чөлөө</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тэгш</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байдал</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үндэсний</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эв</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нэгдлийг</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хангах</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хууль</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дээдлэх</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нь</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төрийн</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үйл</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ажиллагааны</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үндсэн</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зарчим</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мөн</a:t>
            </a:r>
            <a:r>
              <a:rPr lang="mn-MN" sz="1600" dirty="0">
                <a:solidFill>
                  <a:srgbClr val="002060"/>
                </a:solidFill>
                <a:latin typeface="Arial" panose="020B0604020202020204" pitchFamily="34" charset="0"/>
                <a:cs typeface="Arial" panose="020B0604020202020204" pitchFamily="34" charset="0"/>
              </a:rPr>
              <a:t> </a:t>
            </a:r>
            <a:r>
              <a:rPr lang="en-US" sz="1600" dirty="0">
                <a:solidFill>
                  <a:srgbClr val="002060"/>
                </a:solidFill>
                <a:latin typeface="Arial" panose="020B0604020202020204" pitchFamily="34" charset="0"/>
                <a:cs typeface="Arial" panose="020B0604020202020204" pitchFamily="34" charset="0"/>
              </a:rPr>
              <a:t>(</a:t>
            </a:r>
            <a:r>
              <a:rPr lang="mn-MN" sz="1600" dirty="0">
                <a:solidFill>
                  <a:srgbClr val="002060"/>
                </a:solidFill>
                <a:latin typeface="Arial" panose="020B0604020202020204" pitchFamily="34" charset="0"/>
                <a:cs typeface="Arial" panose="020B0604020202020204" pitchFamily="34" charset="0"/>
              </a:rPr>
              <a:t>1.2</a:t>
            </a:r>
            <a:r>
              <a:rPr lang="en-US" sz="1600" dirty="0">
                <a:solidFill>
                  <a:srgbClr val="002060"/>
                </a:solidFill>
                <a:latin typeface="Arial" panose="020B0604020202020204" pitchFamily="34" charset="0"/>
                <a:cs typeface="Arial" panose="020B0604020202020204" pitchFamily="34" charset="0"/>
              </a:rPr>
              <a:t>)</a:t>
            </a:r>
            <a:endParaRPr lang="mn-MN" sz="1600" dirty="0">
              <a:solidFill>
                <a:srgbClr val="002060"/>
              </a:solidFill>
              <a:latin typeface="Arial" panose="020B0604020202020204" pitchFamily="34" charset="0"/>
              <a:cs typeface="Arial" panose="020B0604020202020204" pitchFamily="34" charset="0"/>
            </a:endParaRPr>
          </a:p>
          <a:p>
            <a:pPr marL="285750" indent="-285750" algn="just">
              <a:lnSpc>
                <a:spcPct val="150000"/>
              </a:lnSpc>
              <a:buFont typeface="Wingdings" panose="05000000000000000000" pitchFamily="2" charset="2"/>
              <a:buChar char="ü"/>
            </a:pPr>
            <a:endParaRPr lang="mn-MN" sz="1600" dirty="0">
              <a:solidFill>
                <a:srgbClr val="002060"/>
              </a:solidFill>
              <a:latin typeface="Arial" panose="020B0604020202020204" pitchFamily="34" charset="0"/>
              <a:cs typeface="Arial" panose="020B0604020202020204" pitchFamily="34" charset="0"/>
            </a:endParaRPr>
          </a:p>
          <a:p>
            <a:pPr marL="285750" indent="-285750" algn="just">
              <a:lnSpc>
                <a:spcPct val="150000"/>
              </a:lnSpc>
              <a:buFont typeface="Wingdings" panose="05000000000000000000" pitchFamily="2" charset="2"/>
              <a:buChar char="ü"/>
            </a:pPr>
            <a:r>
              <a:rPr lang="en-US" sz="1600" dirty="0">
                <a:solidFill>
                  <a:srgbClr val="002060"/>
                </a:solidFill>
                <a:latin typeface="Arial" panose="020B0604020202020204" pitchFamily="34" charset="0"/>
                <a:cs typeface="Arial" panose="020B0604020202020204" pitchFamily="34" charset="0"/>
              </a:rPr>
              <a:t>“</a:t>
            </a:r>
            <a:r>
              <a:rPr lang="mn-MN" sz="1600" dirty="0">
                <a:solidFill>
                  <a:srgbClr val="002060"/>
                </a:solidFill>
                <a:latin typeface="Arial" panose="020B0604020202020204" pitchFamily="34" charset="0"/>
                <a:cs typeface="Arial" panose="020B0604020202020204" pitchFamily="34" charset="0"/>
              </a:rPr>
              <a:t>Хуульд тусгайлан зааснаас бусад тохиолдолд шүүх хэргийг </a:t>
            </a:r>
            <a:r>
              <a:rPr lang="mn-MN" sz="1600" b="1" dirty="0">
                <a:solidFill>
                  <a:schemeClr val="accent4">
                    <a:lumMod val="75000"/>
                  </a:schemeClr>
                </a:solidFill>
                <a:latin typeface="Arial" panose="020B0604020202020204" pitchFamily="34" charset="0"/>
                <a:cs typeface="Arial" panose="020B0604020202020204" pitchFamily="34" charset="0"/>
              </a:rPr>
              <a:t>ил</a:t>
            </a:r>
            <a:r>
              <a:rPr lang="mn-MN" sz="1600" dirty="0">
                <a:solidFill>
                  <a:srgbClr val="0070C0"/>
                </a:solidFill>
                <a:latin typeface="Arial" panose="020B0604020202020204" pitchFamily="34" charset="0"/>
                <a:cs typeface="Arial" panose="020B0604020202020204" pitchFamily="34" charset="0"/>
              </a:rPr>
              <a:t> </a:t>
            </a:r>
            <a:r>
              <a:rPr lang="mn-MN" sz="1600" dirty="0">
                <a:solidFill>
                  <a:srgbClr val="002060"/>
                </a:solidFill>
                <a:latin typeface="Arial" panose="020B0604020202020204" pitchFamily="34" charset="0"/>
                <a:cs typeface="Arial" panose="020B0604020202020204" pitchFamily="34" charset="0"/>
              </a:rPr>
              <a:t>таслан шийдвэрлэнэ” </a:t>
            </a:r>
            <a:r>
              <a:rPr lang="en-US" sz="1600" dirty="0">
                <a:solidFill>
                  <a:srgbClr val="002060"/>
                </a:solidFill>
                <a:latin typeface="Arial" panose="020B0604020202020204" pitchFamily="34" charset="0"/>
                <a:cs typeface="Arial" panose="020B0604020202020204" pitchFamily="34" charset="0"/>
              </a:rPr>
              <a:t>(</a:t>
            </a:r>
            <a:r>
              <a:rPr lang="mn-MN" sz="1600" dirty="0">
                <a:solidFill>
                  <a:srgbClr val="002060"/>
                </a:solidFill>
                <a:latin typeface="Arial" panose="020B0604020202020204" pitchFamily="34" charset="0"/>
                <a:cs typeface="Arial" panose="020B0604020202020204" pitchFamily="34" charset="0"/>
              </a:rPr>
              <a:t>50.1</a:t>
            </a:r>
            <a:r>
              <a:rPr lang="en-US" sz="1600" dirty="0">
                <a:solidFill>
                  <a:srgbClr val="002060"/>
                </a:solidFill>
                <a:latin typeface="Arial" panose="020B0604020202020204" pitchFamily="34" charset="0"/>
                <a:cs typeface="Arial" panose="020B0604020202020204" pitchFamily="34" charset="0"/>
              </a:rPr>
              <a:t>)</a:t>
            </a:r>
            <a:endParaRPr lang="mn-MN" sz="1600" dirty="0">
              <a:solidFill>
                <a:srgbClr val="002060"/>
              </a:solidFill>
              <a:latin typeface="Arial" panose="020B0604020202020204" pitchFamily="34" charset="0"/>
              <a:cs typeface="Arial" panose="020B0604020202020204" pitchFamily="34" charset="0"/>
            </a:endParaRPr>
          </a:p>
        </p:txBody>
      </p:sp>
      <p:cxnSp>
        <p:nvCxnSpPr>
          <p:cNvPr id="22" name="Straight Connector 21">
            <a:extLst>
              <a:ext uri="{FF2B5EF4-FFF2-40B4-BE49-F238E27FC236}">
                <a16:creationId xmlns:a16="http://schemas.microsoft.com/office/drawing/2014/main" id="{A1F0B3CD-7141-4BCA-BEF4-43E8033327BF}"/>
              </a:ext>
            </a:extLst>
          </p:cNvPr>
          <p:cNvCxnSpPr>
            <a:cxnSpLocks/>
          </p:cNvCxnSpPr>
          <p:nvPr/>
        </p:nvCxnSpPr>
        <p:spPr>
          <a:xfrm>
            <a:off x="7048937" y="2055108"/>
            <a:ext cx="0" cy="3967853"/>
          </a:xfrm>
          <a:prstGeom prst="line">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23" name="Title 1">
            <a:extLst>
              <a:ext uri="{FF2B5EF4-FFF2-40B4-BE49-F238E27FC236}">
                <a16:creationId xmlns:a16="http://schemas.microsoft.com/office/drawing/2014/main" id="{F63A1DB2-0F59-4645-8B37-20DD8BCFD451}"/>
              </a:ext>
            </a:extLst>
          </p:cNvPr>
          <p:cNvSpPr txBox="1">
            <a:spLocks/>
          </p:cNvSpPr>
          <p:nvPr/>
        </p:nvSpPr>
        <p:spPr>
          <a:xfrm>
            <a:off x="7097288" y="962523"/>
            <a:ext cx="4998925" cy="8690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mn-MN" sz="2400" b="1" dirty="0">
                <a:solidFill>
                  <a:srgbClr val="002060"/>
                </a:solidFill>
                <a:latin typeface="Arial" panose="020B0604020202020204" pitchFamily="34" charset="0"/>
                <a:ea typeface="Tahoma" panose="020B0604030504040204" pitchFamily="34" charset="0"/>
                <a:cs typeface="Arial" panose="020B0604020202020204" pitchFamily="34" charset="0"/>
              </a:rPr>
              <a:t>1992 ОНЫ ҮНДСЭН ХУУЛЬ:</a:t>
            </a:r>
            <a:endParaRPr lang="en-US" sz="2400" dirty="0">
              <a:solidFill>
                <a:srgbClr val="002060"/>
              </a:solidFill>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322209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75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47FA28-CB4E-30D8-D9EA-3C80B8F8DF6E}"/>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41A04CA1-6231-28C8-71E9-C28C923496FD}"/>
              </a:ext>
            </a:extLst>
          </p:cNvPr>
          <p:cNvSpPr/>
          <p:nvPr/>
        </p:nvSpPr>
        <p:spPr>
          <a:xfrm>
            <a:off x="0" y="0"/>
            <a:ext cx="12192000" cy="6858000"/>
          </a:xfrm>
          <a:prstGeom prst="rect">
            <a:avLst/>
          </a:prstGeom>
          <a:solidFill>
            <a:srgbClr val="F2E4CF"/>
          </a:solidFill>
          <a:ln/>
        </p:spPr>
      </p:sp>
      <p:sp>
        <p:nvSpPr>
          <p:cNvPr id="3" name="Shape 1">
            <a:extLst>
              <a:ext uri="{FF2B5EF4-FFF2-40B4-BE49-F238E27FC236}">
                <a16:creationId xmlns:a16="http://schemas.microsoft.com/office/drawing/2014/main" id="{6BE8E886-C094-10C4-B88B-0E40284222F1}"/>
              </a:ext>
            </a:extLst>
          </p:cNvPr>
          <p:cNvSpPr/>
          <p:nvPr/>
        </p:nvSpPr>
        <p:spPr>
          <a:xfrm>
            <a:off x="0" y="0"/>
            <a:ext cx="12192000" cy="6858000"/>
          </a:xfrm>
          <a:prstGeom prst="rect">
            <a:avLst/>
          </a:prstGeom>
          <a:solidFill>
            <a:srgbClr val="FEF5E7"/>
          </a:solidFill>
          <a:ln/>
        </p:spPr>
        <p:txBody>
          <a:bodyPr/>
          <a:lstStyle/>
          <a:p>
            <a:endParaRPr lang="en-US" dirty="0">
              <a:solidFill>
                <a:srgbClr val="0070C0"/>
              </a:solidFill>
              <a:latin typeface="Arial" panose="020B0604020202020204" pitchFamily="34" charset="0"/>
              <a:cs typeface="Arial" panose="020B0604020202020204" pitchFamily="34" charset="0"/>
            </a:endParaRPr>
          </a:p>
        </p:txBody>
      </p:sp>
      <p:sp>
        <p:nvSpPr>
          <p:cNvPr id="8" name="Text 4">
            <a:extLst>
              <a:ext uri="{FF2B5EF4-FFF2-40B4-BE49-F238E27FC236}">
                <a16:creationId xmlns:a16="http://schemas.microsoft.com/office/drawing/2014/main" id="{1CD46682-7ABC-8ABE-5A0A-47A420BADEA7}"/>
              </a:ext>
            </a:extLst>
          </p:cNvPr>
          <p:cNvSpPr/>
          <p:nvPr/>
        </p:nvSpPr>
        <p:spPr>
          <a:xfrm>
            <a:off x="5292031" y="3566665"/>
            <a:ext cx="6179939" cy="1975247"/>
          </a:xfrm>
          <a:prstGeom prst="rect">
            <a:avLst/>
          </a:prstGeom>
          <a:noFill/>
          <a:ln/>
        </p:spPr>
        <p:txBody>
          <a:bodyPr wrap="square" lIns="0" tIns="0" rIns="0" bIns="0" rtlCol="0" anchor="t"/>
          <a:lstStyle/>
          <a:p>
            <a:pPr algn="just">
              <a:lnSpc>
                <a:spcPts val="2583"/>
              </a:lnSpc>
            </a:pPr>
            <a:endParaRPr lang="en-US" sz="1583" dirty="0">
              <a:solidFill>
                <a:srgbClr val="0070C0"/>
              </a:solidFill>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B3E230F2-A462-9633-A9A6-BD763F9C6F1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85795"/>
          <a:stretch/>
        </p:blipFill>
        <p:spPr>
          <a:xfrm>
            <a:off x="0" y="-1"/>
            <a:ext cx="12192000" cy="974196"/>
          </a:xfrm>
          <a:prstGeom prst="rect">
            <a:avLst/>
          </a:prstGeom>
        </p:spPr>
      </p:pic>
      <p:sp>
        <p:nvSpPr>
          <p:cNvPr id="11" name="Title 1">
            <a:extLst>
              <a:ext uri="{FF2B5EF4-FFF2-40B4-BE49-F238E27FC236}">
                <a16:creationId xmlns:a16="http://schemas.microsoft.com/office/drawing/2014/main" id="{65A3E43D-4722-4358-BC22-6DED3C379F13}"/>
              </a:ext>
            </a:extLst>
          </p:cNvPr>
          <p:cNvSpPr txBox="1">
            <a:spLocks/>
          </p:cNvSpPr>
          <p:nvPr/>
        </p:nvSpPr>
        <p:spPr>
          <a:xfrm>
            <a:off x="838199" y="1053046"/>
            <a:ext cx="10561618" cy="81642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mn-MN" sz="2400" b="1" dirty="0">
                <a:solidFill>
                  <a:srgbClr val="002060"/>
                </a:solidFill>
                <a:latin typeface="Arial" panose="020B0604020202020204" pitchFamily="34" charset="0"/>
                <a:cs typeface="Arial" panose="020B0604020202020204" pitchFamily="34" charset="0"/>
              </a:rPr>
              <a:t>ШҮҮХ ХУРАЛДААНЫ НЭЭЛТТЭЙ БАЙДАЛ</a:t>
            </a:r>
            <a:endParaRPr lang="en-US" sz="2400" dirty="0">
              <a:solidFill>
                <a:srgbClr val="002060"/>
              </a:solidFill>
              <a:latin typeface="Arial" panose="020B0604020202020204" pitchFamily="34" charset="0"/>
              <a:cs typeface="Arial" panose="020B0604020202020204" pitchFamily="34" charset="0"/>
            </a:endParaRPr>
          </a:p>
        </p:txBody>
      </p:sp>
      <p:graphicFrame>
        <p:nvGraphicFramePr>
          <p:cNvPr id="30" name="Chart 29">
            <a:extLst>
              <a:ext uri="{FF2B5EF4-FFF2-40B4-BE49-F238E27FC236}">
                <a16:creationId xmlns:a16="http://schemas.microsoft.com/office/drawing/2014/main" id="{BA60258A-13C5-4599-B9B6-D23C2777E939}"/>
              </a:ext>
            </a:extLst>
          </p:cNvPr>
          <p:cNvGraphicFramePr/>
          <p:nvPr>
            <p:extLst>
              <p:ext uri="{D42A27DB-BD31-4B8C-83A1-F6EECF244321}">
                <p14:modId xmlns:p14="http://schemas.microsoft.com/office/powerpoint/2010/main" val="457804151"/>
              </p:ext>
            </p:extLst>
          </p:nvPr>
        </p:nvGraphicFramePr>
        <p:xfrm>
          <a:off x="6286063" y="1996486"/>
          <a:ext cx="4224007" cy="311325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9" name="Content Placeholder 8">
            <a:extLst>
              <a:ext uri="{FF2B5EF4-FFF2-40B4-BE49-F238E27FC236}">
                <a16:creationId xmlns:a16="http://schemas.microsoft.com/office/drawing/2014/main" id="{D354234B-B1D9-43D2-BBF3-137C3EC93C46}"/>
              </a:ext>
            </a:extLst>
          </p:cNvPr>
          <p:cNvGraphicFramePr>
            <a:graphicFrameLocks/>
          </p:cNvGraphicFramePr>
          <p:nvPr>
            <p:extLst>
              <p:ext uri="{D42A27DB-BD31-4B8C-83A1-F6EECF244321}">
                <p14:modId xmlns:p14="http://schemas.microsoft.com/office/powerpoint/2010/main" val="1878650855"/>
              </p:ext>
            </p:extLst>
          </p:nvPr>
        </p:nvGraphicFramePr>
        <p:xfrm>
          <a:off x="2255984" y="5602378"/>
          <a:ext cx="8140418" cy="1388620"/>
        </p:xfrm>
        <a:graphic>
          <a:graphicData uri="http://schemas.openxmlformats.org/drawingml/2006/table">
            <a:tbl>
              <a:tblPr firstRow="1" firstCol="1" bandRow="1"/>
              <a:tblGrid>
                <a:gridCol w="392740">
                  <a:extLst>
                    <a:ext uri="{9D8B030D-6E8A-4147-A177-3AD203B41FA5}">
                      <a16:colId xmlns:a16="http://schemas.microsoft.com/office/drawing/2014/main" val="1071138528"/>
                    </a:ext>
                  </a:extLst>
                </a:gridCol>
                <a:gridCol w="1875903">
                  <a:extLst>
                    <a:ext uri="{9D8B030D-6E8A-4147-A177-3AD203B41FA5}">
                      <a16:colId xmlns:a16="http://schemas.microsoft.com/office/drawing/2014/main" val="952591495"/>
                    </a:ext>
                  </a:extLst>
                </a:gridCol>
                <a:gridCol w="1000869">
                  <a:extLst>
                    <a:ext uri="{9D8B030D-6E8A-4147-A177-3AD203B41FA5}">
                      <a16:colId xmlns:a16="http://schemas.microsoft.com/office/drawing/2014/main" val="3980378876"/>
                    </a:ext>
                  </a:extLst>
                </a:gridCol>
                <a:gridCol w="1334495">
                  <a:extLst>
                    <a:ext uri="{9D8B030D-6E8A-4147-A177-3AD203B41FA5}">
                      <a16:colId xmlns:a16="http://schemas.microsoft.com/office/drawing/2014/main" val="985612016"/>
                    </a:ext>
                  </a:extLst>
                </a:gridCol>
                <a:gridCol w="1134320">
                  <a:extLst>
                    <a:ext uri="{9D8B030D-6E8A-4147-A177-3AD203B41FA5}">
                      <a16:colId xmlns:a16="http://schemas.microsoft.com/office/drawing/2014/main" val="1007719308"/>
                    </a:ext>
                  </a:extLst>
                </a:gridCol>
                <a:gridCol w="1167683">
                  <a:extLst>
                    <a:ext uri="{9D8B030D-6E8A-4147-A177-3AD203B41FA5}">
                      <a16:colId xmlns:a16="http://schemas.microsoft.com/office/drawing/2014/main" val="841531413"/>
                    </a:ext>
                  </a:extLst>
                </a:gridCol>
                <a:gridCol w="1234408">
                  <a:extLst>
                    <a:ext uri="{9D8B030D-6E8A-4147-A177-3AD203B41FA5}">
                      <a16:colId xmlns:a16="http://schemas.microsoft.com/office/drawing/2014/main" val="2494714482"/>
                    </a:ext>
                  </a:extLst>
                </a:gridCol>
              </a:tblGrid>
              <a:tr h="278301">
                <a:tc>
                  <a:txBody>
                    <a:bodyPr/>
                    <a:lstStyle/>
                    <a:p>
                      <a:pPr marL="0" marR="0" algn="ctr">
                        <a:lnSpc>
                          <a:spcPct val="115000"/>
                        </a:lnSpc>
                        <a:spcBef>
                          <a:spcPts val="0"/>
                        </a:spcBef>
                        <a:spcAft>
                          <a:spcPts val="0"/>
                        </a:spcAft>
                      </a:pPr>
                      <a:r>
                        <a:rPr lang="mn-MN" sz="14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a:t>
                      </a:r>
                      <a:endParaRPr lang="en-US" sz="14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58439" marR="58439" marT="0" marB="0">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mn-MN" sz="14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Шүүх</a:t>
                      </a:r>
                      <a:endParaRPr lang="en-US" sz="14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58439" marR="58439"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mn-MN" sz="14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Иргэний хэрэг</a:t>
                      </a:r>
                      <a:endParaRPr lang="en-US" sz="14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58439" marR="58439"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mn-MN" sz="14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Захиргааны  хэрэг</a:t>
                      </a:r>
                      <a:endParaRPr lang="en-US" sz="14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58439" marR="58439"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mn-MN" sz="14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Эрүүгийн хэрэг</a:t>
                      </a:r>
                      <a:endParaRPr lang="en-US" sz="14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58439" marR="58439"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mn-MN" sz="14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Зөрчлийн хэрэг</a:t>
                      </a:r>
                      <a:endParaRPr lang="en-US" sz="14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58439" marR="58439"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mn-MN" sz="14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Нийт</a:t>
                      </a:r>
                      <a:endParaRPr lang="en-US" sz="14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58439" marR="58439" marT="0" marB="0">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6609417"/>
                  </a:ext>
                </a:extLst>
              </a:tr>
              <a:tr h="132963">
                <a:tc>
                  <a:txBody>
                    <a:bodyPr/>
                    <a:lstStyle/>
                    <a:p>
                      <a:pPr marL="0" marR="0" algn="ctr">
                        <a:lnSpc>
                          <a:spcPct val="115000"/>
                        </a:lnSpc>
                        <a:spcBef>
                          <a:spcPts val="0"/>
                        </a:spcBef>
                        <a:spcAft>
                          <a:spcPts val="0"/>
                        </a:spcAft>
                      </a:pPr>
                      <a:r>
                        <a:rPr lang="mn-MN" sz="1400" dirty="0">
                          <a:solidFill>
                            <a:srgbClr val="002060"/>
                          </a:solidFill>
                          <a:effectLst/>
                          <a:latin typeface="Arial" panose="020B0604020202020204" pitchFamily="34" charset="0"/>
                          <a:ea typeface="Calibri" panose="020F0502020204030204" pitchFamily="34" charset="0"/>
                          <a:cs typeface="Arial" panose="020B0604020202020204" pitchFamily="34" charset="0"/>
                        </a:rPr>
                        <a:t>1</a:t>
                      </a:r>
                      <a:endParaRPr lang="en-US" sz="14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58439" marR="58439" marT="0" marB="0">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mn-MN" sz="1400" dirty="0">
                          <a:solidFill>
                            <a:srgbClr val="002060"/>
                          </a:solidFill>
                          <a:effectLst/>
                          <a:latin typeface="Arial" panose="020B0604020202020204" pitchFamily="34" charset="0"/>
                          <a:ea typeface="Calibri" panose="020F0502020204030204" pitchFamily="34" charset="0"/>
                          <a:cs typeface="Arial" panose="020B0604020202020204" pitchFamily="34" charset="0"/>
                        </a:rPr>
                        <a:t>Анхан шат</a:t>
                      </a:r>
                      <a:endParaRPr lang="en-US" sz="14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58439" marR="58439"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mn-MN" sz="1400" dirty="0">
                          <a:solidFill>
                            <a:srgbClr val="002060"/>
                          </a:solidFill>
                          <a:effectLst/>
                          <a:latin typeface="Arial" panose="020B0604020202020204" pitchFamily="34" charset="0"/>
                          <a:ea typeface="Calibri" panose="020F0502020204030204" pitchFamily="34" charset="0"/>
                          <a:cs typeface="Arial" panose="020B0604020202020204" pitchFamily="34" charset="0"/>
                        </a:rPr>
                        <a:t>73727</a:t>
                      </a:r>
                      <a:endParaRPr lang="en-US" sz="14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58439" marR="58439"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mn-MN" sz="1400" dirty="0">
                          <a:solidFill>
                            <a:srgbClr val="002060"/>
                          </a:solidFill>
                          <a:effectLst/>
                          <a:latin typeface="Arial" panose="020B0604020202020204" pitchFamily="34" charset="0"/>
                          <a:ea typeface="Calibri" panose="020F0502020204030204" pitchFamily="34" charset="0"/>
                          <a:cs typeface="Arial" panose="020B0604020202020204" pitchFamily="34" charset="0"/>
                        </a:rPr>
                        <a:t>2436</a:t>
                      </a:r>
                      <a:endParaRPr lang="en-US" sz="14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58439" marR="58439"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mn-MN" sz="1400" dirty="0">
                          <a:solidFill>
                            <a:srgbClr val="002060"/>
                          </a:solidFill>
                          <a:effectLst/>
                          <a:latin typeface="Arial" panose="020B0604020202020204" pitchFamily="34" charset="0"/>
                          <a:ea typeface="Calibri" panose="020F0502020204030204" pitchFamily="34" charset="0"/>
                          <a:cs typeface="Arial" panose="020B0604020202020204" pitchFamily="34" charset="0"/>
                        </a:rPr>
                        <a:t>14682</a:t>
                      </a:r>
                      <a:endParaRPr lang="en-US" sz="14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58439" marR="58439"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mn-MN" sz="1400" dirty="0">
                          <a:solidFill>
                            <a:srgbClr val="002060"/>
                          </a:solidFill>
                          <a:effectLst/>
                          <a:latin typeface="Arial" panose="020B0604020202020204" pitchFamily="34" charset="0"/>
                          <a:ea typeface="Calibri" panose="020F0502020204030204" pitchFamily="34" charset="0"/>
                          <a:cs typeface="Arial" panose="020B0604020202020204" pitchFamily="34" charset="0"/>
                        </a:rPr>
                        <a:t>45183</a:t>
                      </a:r>
                      <a:endParaRPr lang="en-US" sz="14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58439" marR="58439"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rowSpan="3">
                  <a:txBody>
                    <a:bodyPr/>
                    <a:lstStyle/>
                    <a:p>
                      <a:pPr marL="0" marR="0" algn="ctr">
                        <a:lnSpc>
                          <a:spcPct val="115000"/>
                        </a:lnSpc>
                        <a:spcBef>
                          <a:spcPts val="0"/>
                        </a:spcBef>
                        <a:spcAft>
                          <a:spcPts val="0"/>
                        </a:spcAft>
                      </a:pPr>
                      <a:r>
                        <a:rPr lang="mn-MN" sz="1400" dirty="0">
                          <a:solidFill>
                            <a:schemeClr val="accent4">
                              <a:lumMod val="75000"/>
                            </a:schemeClr>
                          </a:solidFill>
                          <a:effectLst/>
                          <a:latin typeface="Arial" panose="020B0604020202020204" pitchFamily="34" charset="0"/>
                          <a:ea typeface="Calibri" panose="020F0502020204030204" pitchFamily="34" charset="0"/>
                          <a:cs typeface="Arial" panose="020B0604020202020204" pitchFamily="34" charset="0"/>
                        </a:rPr>
                        <a:t>136028</a:t>
                      </a:r>
                      <a:endParaRPr lang="en-US" sz="1400" dirty="0">
                        <a:solidFill>
                          <a:schemeClr val="accent4">
                            <a:lumMod val="75000"/>
                          </a:schemeClr>
                        </a:solidFill>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15000"/>
                        </a:lnSpc>
                        <a:spcBef>
                          <a:spcPts val="0"/>
                        </a:spcBef>
                        <a:spcAft>
                          <a:spcPts val="0"/>
                        </a:spcAft>
                      </a:pPr>
                      <a:r>
                        <a:rPr lang="mn-MN" sz="1400" dirty="0">
                          <a:solidFill>
                            <a:schemeClr val="accent4">
                              <a:lumMod val="75000"/>
                            </a:schemeClr>
                          </a:solidFill>
                          <a:effectLst/>
                          <a:latin typeface="Arial" panose="020B0604020202020204" pitchFamily="34" charset="0"/>
                          <a:ea typeface="Calibri" panose="020F0502020204030204" pitchFamily="34" charset="0"/>
                          <a:cs typeface="Arial" panose="020B0604020202020204" pitchFamily="34" charset="0"/>
                        </a:rPr>
                        <a:t>7223</a:t>
                      </a:r>
                      <a:endParaRPr lang="en-US" sz="1400" dirty="0">
                        <a:solidFill>
                          <a:schemeClr val="accent4">
                            <a:lumMod val="75000"/>
                          </a:schemeClr>
                        </a:solidFill>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15000"/>
                        </a:lnSpc>
                        <a:spcBef>
                          <a:spcPts val="0"/>
                        </a:spcBef>
                        <a:spcAft>
                          <a:spcPts val="0"/>
                        </a:spcAft>
                      </a:pPr>
                      <a:r>
                        <a:rPr lang="mn-MN" sz="1400" dirty="0">
                          <a:solidFill>
                            <a:schemeClr val="accent4">
                              <a:lumMod val="75000"/>
                            </a:schemeClr>
                          </a:solidFill>
                          <a:effectLst/>
                          <a:latin typeface="Arial" panose="020B0604020202020204" pitchFamily="34" charset="0"/>
                          <a:ea typeface="Calibri" panose="020F0502020204030204" pitchFamily="34" charset="0"/>
                          <a:cs typeface="Arial" panose="020B0604020202020204" pitchFamily="34" charset="0"/>
                        </a:rPr>
                        <a:t>603</a:t>
                      </a:r>
                      <a:endParaRPr lang="en-US" sz="1400" dirty="0">
                        <a:solidFill>
                          <a:schemeClr val="accent4">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58439" marR="58439" marT="0" marB="0">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45072064"/>
                  </a:ext>
                </a:extLst>
              </a:tr>
              <a:tr h="132963">
                <a:tc>
                  <a:txBody>
                    <a:bodyPr/>
                    <a:lstStyle/>
                    <a:p>
                      <a:pPr marL="0" marR="0" algn="ctr">
                        <a:lnSpc>
                          <a:spcPct val="115000"/>
                        </a:lnSpc>
                        <a:spcBef>
                          <a:spcPts val="0"/>
                        </a:spcBef>
                        <a:spcAft>
                          <a:spcPts val="0"/>
                        </a:spcAft>
                      </a:pPr>
                      <a:r>
                        <a:rPr lang="mn-MN" sz="1400" dirty="0">
                          <a:solidFill>
                            <a:srgbClr val="002060"/>
                          </a:solidFill>
                          <a:effectLst/>
                          <a:latin typeface="Arial" panose="020B0604020202020204" pitchFamily="34" charset="0"/>
                          <a:ea typeface="Calibri" panose="020F0502020204030204" pitchFamily="34" charset="0"/>
                          <a:cs typeface="Arial" panose="020B0604020202020204" pitchFamily="34" charset="0"/>
                        </a:rPr>
                        <a:t>2</a:t>
                      </a:r>
                      <a:endParaRPr lang="en-US" sz="14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58439" marR="58439" marT="0" marB="0">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mn-MN" sz="1400" dirty="0">
                          <a:solidFill>
                            <a:srgbClr val="002060"/>
                          </a:solidFill>
                          <a:effectLst/>
                          <a:latin typeface="Arial" panose="020B0604020202020204" pitchFamily="34" charset="0"/>
                          <a:ea typeface="Calibri" panose="020F0502020204030204" pitchFamily="34" charset="0"/>
                          <a:cs typeface="Arial" panose="020B0604020202020204" pitchFamily="34" charset="0"/>
                        </a:rPr>
                        <a:t>Давж заалдах шат</a:t>
                      </a:r>
                      <a:endParaRPr lang="en-US" sz="14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58439" marR="58439"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mn-MN" sz="1400" dirty="0">
                          <a:solidFill>
                            <a:srgbClr val="002060"/>
                          </a:solidFill>
                          <a:effectLst/>
                          <a:latin typeface="Arial" panose="020B0604020202020204" pitchFamily="34" charset="0"/>
                          <a:ea typeface="Calibri" panose="020F0502020204030204" pitchFamily="34" charset="0"/>
                          <a:cs typeface="Arial" panose="020B0604020202020204" pitchFamily="34" charset="0"/>
                        </a:rPr>
                        <a:t>2974</a:t>
                      </a:r>
                      <a:endParaRPr lang="en-US" sz="14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58439" marR="58439"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mn-MN" sz="1400" dirty="0">
                          <a:solidFill>
                            <a:srgbClr val="002060"/>
                          </a:solidFill>
                          <a:effectLst/>
                          <a:latin typeface="Arial" panose="020B0604020202020204" pitchFamily="34" charset="0"/>
                          <a:ea typeface="Calibri" panose="020F0502020204030204" pitchFamily="34" charset="0"/>
                          <a:cs typeface="Arial" panose="020B0604020202020204" pitchFamily="34" charset="0"/>
                        </a:rPr>
                        <a:t>809</a:t>
                      </a:r>
                      <a:endParaRPr lang="en-US" sz="14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58439" marR="58439"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mn-MN" sz="1400" dirty="0">
                          <a:solidFill>
                            <a:srgbClr val="002060"/>
                          </a:solidFill>
                          <a:effectLst/>
                          <a:latin typeface="Arial" panose="020B0604020202020204" pitchFamily="34" charset="0"/>
                          <a:ea typeface="Calibri" panose="020F0502020204030204" pitchFamily="34" charset="0"/>
                          <a:cs typeface="Arial" panose="020B0604020202020204" pitchFamily="34" charset="0"/>
                        </a:rPr>
                        <a:t>2611</a:t>
                      </a:r>
                      <a:endParaRPr lang="en-US" sz="14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58439" marR="58439"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mn-MN" sz="1400" dirty="0">
                          <a:solidFill>
                            <a:srgbClr val="002060"/>
                          </a:solidFill>
                          <a:effectLst/>
                          <a:latin typeface="Arial" panose="020B0604020202020204" pitchFamily="34" charset="0"/>
                          <a:ea typeface="Calibri" panose="020F0502020204030204" pitchFamily="34" charset="0"/>
                          <a:cs typeface="Arial" panose="020B0604020202020204" pitchFamily="34" charset="0"/>
                        </a:rPr>
                        <a:t>829</a:t>
                      </a:r>
                      <a:endParaRPr lang="en-US" sz="14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58439" marR="58439"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0" marR="0" algn="ctr">
                        <a:lnSpc>
                          <a:spcPct val="115000"/>
                        </a:lnSpc>
                        <a:spcBef>
                          <a:spcPts val="0"/>
                        </a:spcBef>
                        <a:spcAft>
                          <a:spcPts val="0"/>
                        </a:spcAft>
                      </a:pPr>
                      <a:endParaRPr lang="en-US" sz="10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58439" marR="58439" marT="0" marB="0">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01668213"/>
                  </a:ext>
                </a:extLst>
              </a:tr>
              <a:tr h="278301">
                <a:tc>
                  <a:txBody>
                    <a:bodyPr/>
                    <a:lstStyle/>
                    <a:p>
                      <a:pPr marL="0" marR="0" algn="ctr">
                        <a:lnSpc>
                          <a:spcPct val="115000"/>
                        </a:lnSpc>
                        <a:spcBef>
                          <a:spcPts val="0"/>
                        </a:spcBef>
                        <a:spcAft>
                          <a:spcPts val="0"/>
                        </a:spcAft>
                      </a:pPr>
                      <a:r>
                        <a:rPr lang="mn-MN" sz="1400" dirty="0">
                          <a:solidFill>
                            <a:srgbClr val="002060"/>
                          </a:solidFill>
                          <a:effectLst/>
                          <a:latin typeface="Arial" panose="020B0604020202020204" pitchFamily="34" charset="0"/>
                          <a:ea typeface="Calibri" panose="020F0502020204030204" pitchFamily="34" charset="0"/>
                          <a:cs typeface="Arial" panose="020B0604020202020204" pitchFamily="34" charset="0"/>
                        </a:rPr>
                        <a:t>3</a:t>
                      </a:r>
                      <a:endParaRPr lang="en-US" sz="14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58439" marR="58439" marT="0" marB="0">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mn-MN" sz="1400" dirty="0">
                          <a:solidFill>
                            <a:srgbClr val="002060"/>
                          </a:solidFill>
                          <a:effectLst/>
                          <a:latin typeface="Arial" panose="020B0604020202020204" pitchFamily="34" charset="0"/>
                          <a:ea typeface="Calibri" panose="020F0502020204030204" pitchFamily="34" charset="0"/>
                          <a:cs typeface="Arial" panose="020B0604020202020204" pitchFamily="34" charset="0"/>
                        </a:rPr>
                        <a:t>Хяналтын шат</a:t>
                      </a:r>
                      <a:endParaRPr lang="en-US" sz="14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58439" marR="58439"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mn-MN" sz="1400" dirty="0">
                          <a:solidFill>
                            <a:srgbClr val="002060"/>
                          </a:solidFill>
                          <a:effectLst/>
                          <a:latin typeface="Arial" panose="020B0604020202020204" pitchFamily="34" charset="0"/>
                          <a:ea typeface="Calibri" panose="020F0502020204030204" pitchFamily="34" charset="0"/>
                          <a:cs typeface="Arial" panose="020B0604020202020204" pitchFamily="34" charset="0"/>
                        </a:rPr>
                        <a:t>321</a:t>
                      </a:r>
                      <a:endParaRPr lang="en-US" sz="14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58439" marR="58439"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mn-MN" sz="1400" dirty="0">
                          <a:solidFill>
                            <a:srgbClr val="002060"/>
                          </a:solidFill>
                          <a:effectLst/>
                          <a:latin typeface="Arial" panose="020B0604020202020204" pitchFamily="34" charset="0"/>
                          <a:ea typeface="Calibri" panose="020F0502020204030204" pitchFamily="34" charset="0"/>
                          <a:cs typeface="Arial" panose="020B0604020202020204" pitchFamily="34" charset="0"/>
                        </a:rPr>
                        <a:t>138</a:t>
                      </a:r>
                      <a:endParaRPr lang="en-US" sz="14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58439" marR="58439"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mn-MN" sz="1400" dirty="0">
                          <a:solidFill>
                            <a:srgbClr val="002060"/>
                          </a:solidFill>
                          <a:effectLst/>
                          <a:latin typeface="Arial" panose="020B0604020202020204" pitchFamily="34" charset="0"/>
                          <a:ea typeface="Calibri" panose="020F0502020204030204" pitchFamily="34" charset="0"/>
                          <a:cs typeface="Arial" panose="020B0604020202020204" pitchFamily="34" charset="0"/>
                        </a:rPr>
                        <a:t>144</a:t>
                      </a:r>
                      <a:endParaRPr lang="en-US" sz="14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58439" marR="58439"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mn-MN" sz="1400" dirty="0">
                          <a:solidFill>
                            <a:srgbClr val="002060"/>
                          </a:solidFill>
                          <a:effectLst/>
                          <a:latin typeface="Arial" panose="020B0604020202020204" pitchFamily="34" charset="0"/>
                          <a:ea typeface="Calibri" panose="020F0502020204030204" pitchFamily="34" charset="0"/>
                          <a:cs typeface="Arial" panose="020B0604020202020204" pitchFamily="34" charset="0"/>
                        </a:rPr>
                        <a:t>-</a:t>
                      </a:r>
                      <a:endParaRPr lang="en-US" sz="14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15000"/>
                        </a:lnSpc>
                        <a:spcBef>
                          <a:spcPts val="0"/>
                        </a:spcBef>
                        <a:spcAft>
                          <a:spcPts val="0"/>
                        </a:spcAft>
                      </a:pPr>
                      <a:r>
                        <a:rPr lang="mn-MN" sz="1400"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endParaRPr lang="en-US" sz="14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58439" marR="58439"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0" marR="0" algn="ctr">
                        <a:lnSpc>
                          <a:spcPct val="115000"/>
                        </a:lnSpc>
                        <a:spcBef>
                          <a:spcPts val="0"/>
                        </a:spcBef>
                        <a:spcAft>
                          <a:spcPts val="0"/>
                        </a:spcAft>
                      </a:pPr>
                      <a:endParaRPr lang="en-US" sz="10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58439" marR="58439" marT="0" marB="0">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54050814"/>
                  </a:ext>
                </a:extLst>
              </a:tr>
            </a:tbl>
          </a:graphicData>
        </a:graphic>
      </p:graphicFrame>
      <p:sp>
        <p:nvSpPr>
          <p:cNvPr id="40" name="Rectangle 4">
            <a:extLst>
              <a:ext uri="{FF2B5EF4-FFF2-40B4-BE49-F238E27FC236}">
                <a16:creationId xmlns:a16="http://schemas.microsoft.com/office/drawing/2014/main" id="{A5CFC195-FF4C-4BCC-871A-8FDF90C05AD2}"/>
              </a:ext>
            </a:extLst>
          </p:cNvPr>
          <p:cNvSpPr>
            <a:spLocks noChangeArrowheads="1"/>
          </p:cNvSpPr>
          <p:nvPr/>
        </p:nvSpPr>
        <p:spPr bwMode="auto">
          <a:xfrm>
            <a:off x="446886" y="5141048"/>
            <a:ext cx="7688067"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mn-MN" altLang="en-US" sz="1400" b="1"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Arial" panose="020B0604020202020204" pitchFamily="34" charset="0"/>
              </a:rPr>
              <a:t>2024 ОНД МОНГОЛ УЛСЫН ШҮҮХЭЭР ХЯНАН ШИЙДВЭРЛЭГДСЭН ХЭРЭГ, МАРГААН</a:t>
            </a:r>
            <a:r>
              <a:rPr kumimoji="0" lang="en-US" altLang="en-US" sz="1400" b="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Arial" panose="020B0604020202020204" pitchFamily="34" charset="0"/>
              </a:rPr>
              <a:t>:</a:t>
            </a:r>
            <a:endParaRPr kumimoji="0" lang="en-US" altLang="en-US" sz="1400" b="0" i="0" u="none" strike="noStrike" cap="none" normalizeH="0" baseline="0" dirty="0">
              <a:ln>
                <a:noFill/>
              </a:ln>
              <a:solidFill>
                <a:srgbClr val="00206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400" b="0" i="0" u="none" strike="noStrike" cap="none" normalizeH="0" baseline="0" dirty="0">
                <a:ln>
                  <a:noFill/>
                </a:ln>
                <a:solidFill>
                  <a:srgbClr val="0070C0"/>
                </a:solidFill>
                <a:effectLst/>
                <a:latin typeface="Arial" panose="020B0604020202020204" pitchFamily="34" charset="0"/>
              </a:rPr>
            </a:br>
            <a:endParaRPr kumimoji="0" lang="en-US" altLang="en-US" sz="1400" b="0" i="0" u="none" strike="noStrike" cap="none" normalizeH="0" baseline="0" dirty="0">
              <a:ln>
                <a:noFill/>
              </a:ln>
              <a:solidFill>
                <a:srgbClr val="0070C0"/>
              </a:solidFill>
              <a:effectLst/>
              <a:latin typeface="Arial" panose="020B0604020202020204" pitchFamily="34" charset="0"/>
            </a:endParaRPr>
          </a:p>
        </p:txBody>
      </p:sp>
      <p:graphicFrame>
        <p:nvGraphicFramePr>
          <p:cNvPr id="41" name="Chart 40">
            <a:extLst>
              <a:ext uri="{FF2B5EF4-FFF2-40B4-BE49-F238E27FC236}">
                <a16:creationId xmlns:a16="http://schemas.microsoft.com/office/drawing/2014/main" id="{20F9913F-1165-4365-9A43-AC390689FBD4}"/>
              </a:ext>
            </a:extLst>
          </p:cNvPr>
          <p:cNvGraphicFramePr/>
          <p:nvPr>
            <p:extLst>
              <p:ext uri="{D42A27DB-BD31-4B8C-83A1-F6EECF244321}">
                <p14:modId xmlns:p14="http://schemas.microsoft.com/office/powerpoint/2010/main" val="2502144813"/>
              </p:ext>
            </p:extLst>
          </p:nvPr>
        </p:nvGraphicFramePr>
        <p:xfrm>
          <a:off x="1054859" y="1316089"/>
          <a:ext cx="10082281" cy="3672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2" name="Chart 41">
            <a:extLst>
              <a:ext uri="{FF2B5EF4-FFF2-40B4-BE49-F238E27FC236}">
                <a16:creationId xmlns:a16="http://schemas.microsoft.com/office/drawing/2014/main" id="{D62D0C39-371B-44CD-994A-56C68C0B7AE5}"/>
              </a:ext>
            </a:extLst>
          </p:cNvPr>
          <p:cNvGraphicFramePr/>
          <p:nvPr>
            <p:extLst>
              <p:ext uri="{D42A27DB-BD31-4B8C-83A1-F6EECF244321}">
                <p14:modId xmlns:p14="http://schemas.microsoft.com/office/powerpoint/2010/main" val="2959758148"/>
              </p:ext>
            </p:extLst>
          </p:nvPr>
        </p:nvGraphicFramePr>
        <p:xfrm>
          <a:off x="6286063" y="1996486"/>
          <a:ext cx="4224007" cy="3113257"/>
        </p:xfrm>
        <a:graphic>
          <a:graphicData uri="http://schemas.openxmlformats.org/drawingml/2006/chart">
            <c:chart xmlns:c="http://schemas.openxmlformats.org/drawingml/2006/chart" xmlns:r="http://schemas.openxmlformats.org/officeDocument/2006/relationships" r:id="rId5"/>
          </a:graphicData>
        </a:graphic>
      </p:graphicFrame>
      <p:sp>
        <p:nvSpPr>
          <p:cNvPr id="43" name="TextBox 42">
            <a:extLst>
              <a:ext uri="{FF2B5EF4-FFF2-40B4-BE49-F238E27FC236}">
                <a16:creationId xmlns:a16="http://schemas.microsoft.com/office/drawing/2014/main" id="{3D9C2B4F-2BA5-46B5-B615-6F2D8998CE22}"/>
              </a:ext>
            </a:extLst>
          </p:cNvPr>
          <p:cNvSpPr txBox="1"/>
          <p:nvPr/>
        </p:nvSpPr>
        <p:spPr>
          <a:xfrm>
            <a:off x="2185996" y="2394523"/>
            <a:ext cx="2030932" cy="523220"/>
          </a:xfrm>
          <a:prstGeom prst="rect">
            <a:avLst/>
          </a:prstGeom>
          <a:noFill/>
        </p:spPr>
        <p:txBody>
          <a:bodyPr wrap="square" rtlCol="0">
            <a:spAutoFit/>
          </a:bodyPr>
          <a:lstStyle/>
          <a:p>
            <a:pPr algn="just"/>
            <a:r>
              <a:rPr lang="mn-MN" sz="1400" dirty="0">
                <a:solidFill>
                  <a:srgbClr val="002060"/>
                </a:solidFill>
                <a:latin typeface="Arial" panose="020B0604020202020204" pitchFamily="34" charset="0"/>
                <a:cs typeface="Arial" panose="020B0604020202020204" pitchFamily="34" charset="0"/>
              </a:rPr>
              <a:t>Шүүх хуралдаанаас өмнөх үе шат – </a:t>
            </a:r>
            <a:r>
              <a:rPr lang="mn-MN" sz="1400" dirty="0">
                <a:solidFill>
                  <a:schemeClr val="accent4">
                    <a:lumMod val="75000"/>
                  </a:schemeClr>
                </a:solidFill>
                <a:latin typeface="Arial" panose="020B0604020202020204" pitchFamily="34" charset="0"/>
                <a:cs typeface="Arial" panose="020B0604020202020204" pitchFamily="34" charset="0"/>
              </a:rPr>
              <a:t>90</a:t>
            </a:r>
            <a:r>
              <a:rPr lang="en-US" sz="1400" dirty="0">
                <a:solidFill>
                  <a:schemeClr val="accent4">
                    <a:lumMod val="75000"/>
                  </a:schemeClr>
                </a:solidFill>
                <a:latin typeface="Arial" panose="020B0604020202020204" pitchFamily="34" charset="0"/>
                <a:cs typeface="Arial" panose="020B0604020202020204" pitchFamily="34" charset="0"/>
              </a:rPr>
              <a:t>%</a:t>
            </a:r>
          </a:p>
        </p:txBody>
      </p:sp>
      <p:sp>
        <p:nvSpPr>
          <p:cNvPr id="44" name="TextBox 43">
            <a:extLst>
              <a:ext uri="{FF2B5EF4-FFF2-40B4-BE49-F238E27FC236}">
                <a16:creationId xmlns:a16="http://schemas.microsoft.com/office/drawing/2014/main" id="{1C2573DA-3593-4BE1-804D-BED3063A04B8}"/>
              </a:ext>
            </a:extLst>
          </p:cNvPr>
          <p:cNvSpPr txBox="1"/>
          <p:nvPr/>
        </p:nvSpPr>
        <p:spPr>
          <a:xfrm>
            <a:off x="5060530" y="3353733"/>
            <a:ext cx="2531326" cy="523220"/>
          </a:xfrm>
          <a:prstGeom prst="rect">
            <a:avLst/>
          </a:prstGeom>
          <a:noFill/>
        </p:spPr>
        <p:txBody>
          <a:bodyPr wrap="square" rtlCol="0">
            <a:spAutoFit/>
          </a:bodyPr>
          <a:lstStyle/>
          <a:p>
            <a:r>
              <a:rPr lang="mn-MN" sz="1400" dirty="0">
                <a:solidFill>
                  <a:srgbClr val="002060"/>
                </a:solidFill>
                <a:latin typeface="Arial" panose="020B0604020202020204" pitchFamily="34" charset="0"/>
                <a:cs typeface="Arial" panose="020B0604020202020204" pitchFamily="34" charset="0"/>
              </a:rPr>
              <a:t>Шүүх хуралдаан</a:t>
            </a:r>
            <a:r>
              <a:rPr lang="en-US" sz="1400" dirty="0">
                <a:solidFill>
                  <a:srgbClr val="002060"/>
                </a:solidFill>
                <a:latin typeface="Arial" panose="020B0604020202020204" pitchFamily="34" charset="0"/>
                <a:cs typeface="Arial" panose="020B0604020202020204" pitchFamily="34" charset="0"/>
              </a:rPr>
              <a:t>, </a:t>
            </a:r>
            <a:r>
              <a:rPr lang="mn-MN" sz="1400" dirty="0">
                <a:solidFill>
                  <a:srgbClr val="002060"/>
                </a:solidFill>
                <a:latin typeface="Arial" panose="020B0604020202020204" pitchFamily="34" charset="0"/>
                <a:cs typeface="Arial" panose="020B0604020202020204" pitchFamily="34" charset="0"/>
              </a:rPr>
              <a:t>түүнээс хойших үе шат – </a:t>
            </a:r>
            <a:r>
              <a:rPr lang="mn-MN" sz="1400" dirty="0">
                <a:solidFill>
                  <a:schemeClr val="accent4">
                    <a:lumMod val="75000"/>
                  </a:schemeClr>
                </a:solidFill>
                <a:latin typeface="Arial" panose="020B0604020202020204" pitchFamily="34" charset="0"/>
                <a:cs typeface="Arial" panose="020B0604020202020204" pitchFamily="34" charset="0"/>
              </a:rPr>
              <a:t>10</a:t>
            </a:r>
            <a:r>
              <a:rPr lang="en-US" sz="1400" dirty="0">
                <a:solidFill>
                  <a:schemeClr val="accent4">
                    <a:lumMod val="75000"/>
                  </a:schemeClr>
                </a:solidFill>
                <a:latin typeface="Arial" panose="020B0604020202020204" pitchFamily="34" charset="0"/>
                <a:cs typeface="Arial" panose="020B0604020202020204" pitchFamily="34" charset="0"/>
              </a:rPr>
              <a:t>%</a:t>
            </a:r>
          </a:p>
        </p:txBody>
      </p:sp>
      <p:sp>
        <p:nvSpPr>
          <p:cNvPr id="45" name="TextBox 44">
            <a:extLst>
              <a:ext uri="{FF2B5EF4-FFF2-40B4-BE49-F238E27FC236}">
                <a16:creationId xmlns:a16="http://schemas.microsoft.com/office/drawing/2014/main" id="{EDED9E06-3DDD-4BFE-BA1D-AB5B95760DD5}"/>
              </a:ext>
            </a:extLst>
          </p:cNvPr>
          <p:cNvSpPr txBox="1"/>
          <p:nvPr/>
        </p:nvSpPr>
        <p:spPr>
          <a:xfrm>
            <a:off x="9353656" y="4606018"/>
            <a:ext cx="2203873" cy="523220"/>
          </a:xfrm>
          <a:prstGeom prst="rect">
            <a:avLst/>
          </a:prstGeom>
          <a:noFill/>
        </p:spPr>
        <p:txBody>
          <a:bodyPr wrap="square" rtlCol="0">
            <a:spAutoFit/>
          </a:bodyPr>
          <a:lstStyle/>
          <a:p>
            <a:r>
              <a:rPr lang="mn-MN" sz="1400" dirty="0">
                <a:solidFill>
                  <a:srgbClr val="002060"/>
                </a:solidFill>
                <a:latin typeface="Arial" panose="020B0604020202020204" pitchFamily="34" charset="0"/>
                <a:cs typeface="Arial" panose="020B0604020202020204" pitchFamily="34" charset="0"/>
              </a:rPr>
              <a:t>Анхан шатны шүүх –</a:t>
            </a:r>
            <a:r>
              <a:rPr lang="mn-MN" sz="1400" dirty="0">
                <a:solidFill>
                  <a:srgbClr val="3366CC"/>
                </a:solidFill>
                <a:latin typeface="Arial" panose="020B0604020202020204" pitchFamily="34" charset="0"/>
                <a:cs typeface="Arial" panose="020B0604020202020204" pitchFamily="34" charset="0"/>
              </a:rPr>
              <a:t> </a:t>
            </a:r>
            <a:r>
              <a:rPr lang="mn-MN" sz="1400" dirty="0">
                <a:solidFill>
                  <a:schemeClr val="accent4">
                    <a:lumMod val="75000"/>
                  </a:schemeClr>
                </a:solidFill>
                <a:latin typeface="Arial" panose="020B0604020202020204" pitchFamily="34" charset="0"/>
                <a:cs typeface="Arial" panose="020B0604020202020204" pitchFamily="34" charset="0"/>
              </a:rPr>
              <a:t>94.56</a:t>
            </a:r>
            <a:r>
              <a:rPr lang="en-US" sz="1400" dirty="0">
                <a:solidFill>
                  <a:schemeClr val="accent4">
                    <a:lumMod val="75000"/>
                  </a:schemeClr>
                </a:solidFill>
                <a:latin typeface="Arial" panose="020B0604020202020204" pitchFamily="34" charset="0"/>
                <a:cs typeface="Arial" panose="020B0604020202020204" pitchFamily="34" charset="0"/>
              </a:rPr>
              <a:t>%</a:t>
            </a:r>
            <a:r>
              <a:rPr lang="mn-MN" sz="1400" dirty="0">
                <a:solidFill>
                  <a:schemeClr val="accent4">
                    <a:lumMod val="75000"/>
                  </a:schemeClr>
                </a:solidFill>
                <a:latin typeface="Arial" panose="020B0604020202020204" pitchFamily="34" charset="0"/>
                <a:cs typeface="Arial" panose="020B0604020202020204" pitchFamily="34" charset="0"/>
              </a:rPr>
              <a:t> </a:t>
            </a:r>
            <a:r>
              <a:rPr lang="en-US" sz="1400" dirty="0">
                <a:solidFill>
                  <a:schemeClr val="accent4">
                    <a:lumMod val="75000"/>
                  </a:schemeClr>
                </a:solidFill>
                <a:latin typeface="Arial" panose="020B0604020202020204" pitchFamily="34" charset="0"/>
                <a:cs typeface="Arial" panose="020B0604020202020204" pitchFamily="34" charset="0"/>
              </a:rPr>
              <a:t>(136028)</a:t>
            </a:r>
          </a:p>
        </p:txBody>
      </p:sp>
      <p:sp>
        <p:nvSpPr>
          <p:cNvPr id="46" name="TextBox 45">
            <a:extLst>
              <a:ext uri="{FF2B5EF4-FFF2-40B4-BE49-F238E27FC236}">
                <a16:creationId xmlns:a16="http://schemas.microsoft.com/office/drawing/2014/main" id="{D4C816B7-C75F-4753-9A87-A06FFEED9D6D}"/>
              </a:ext>
            </a:extLst>
          </p:cNvPr>
          <p:cNvSpPr txBox="1"/>
          <p:nvPr/>
        </p:nvSpPr>
        <p:spPr>
          <a:xfrm>
            <a:off x="5739655" y="1597723"/>
            <a:ext cx="2184628" cy="523220"/>
          </a:xfrm>
          <a:prstGeom prst="rect">
            <a:avLst/>
          </a:prstGeom>
          <a:noFill/>
        </p:spPr>
        <p:txBody>
          <a:bodyPr wrap="square" rtlCol="0">
            <a:spAutoFit/>
          </a:bodyPr>
          <a:lstStyle/>
          <a:p>
            <a:r>
              <a:rPr lang="mn-MN" sz="1400" dirty="0">
                <a:solidFill>
                  <a:srgbClr val="002060"/>
                </a:solidFill>
                <a:latin typeface="Arial" panose="020B0604020202020204" pitchFamily="34" charset="0"/>
                <a:cs typeface="Arial" panose="020B0604020202020204" pitchFamily="34" charset="0"/>
              </a:rPr>
              <a:t>Давж заалдах шатны шүүх – </a:t>
            </a:r>
            <a:r>
              <a:rPr lang="mn-MN" sz="1400" dirty="0">
                <a:solidFill>
                  <a:schemeClr val="accent4">
                    <a:lumMod val="75000"/>
                  </a:schemeClr>
                </a:solidFill>
                <a:latin typeface="Arial" panose="020B0604020202020204" pitchFamily="34" charset="0"/>
                <a:cs typeface="Arial" panose="020B0604020202020204" pitchFamily="34" charset="0"/>
              </a:rPr>
              <a:t>5.02</a:t>
            </a:r>
            <a:r>
              <a:rPr lang="en-US" sz="1400" dirty="0">
                <a:solidFill>
                  <a:schemeClr val="accent4">
                    <a:lumMod val="75000"/>
                  </a:schemeClr>
                </a:solidFill>
                <a:latin typeface="Arial" panose="020B0604020202020204" pitchFamily="34" charset="0"/>
                <a:cs typeface="Arial" panose="020B0604020202020204" pitchFamily="34" charset="0"/>
              </a:rPr>
              <a:t>% (7223)</a:t>
            </a:r>
          </a:p>
        </p:txBody>
      </p:sp>
      <p:sp>
        <p:nvSpPr>
          <p:cNvPr id="47" name="TextBox 46">
            <a:extLst>
              <a:ext uri="{FF2B5EF4-FFF2-40B4-BE49-F238E27FC236}">
                <a16:creationId xmlns:a16="http://schemas.microsoft.com/office/drawing/2014/main" id="{A9635062-BF71-437C-A68B-728EEC74880C}"/>
              </a:ext>
            </a:extLst>
          </p:cNvPr>
          <p:cNvSpPr txBox="1"/>
          <p:nvPr/>
        </p:nvSpPr>
        <p:spPr>
          <a:xfrm>
            <a:off x="8913861" y="1612243"/>
            <a:ext cx="2223280" cy="523220"/>
          </a:xfrm>
          <a:prstGeom prst="rect">
            <a:avLst/>
          </a:prstGeom>
          <a:noFill/>
        </p:spPr>
        <p:txBody>
          <a:bodyPr wrap="square" rtlCol="0">
            <a:spAutoFit/>
          </a:bodyPr>
          <a:lstStyle/>
          <a:p>
            <a:r>
              <a:rPr lang="mn-MN" sz="1400" dirty="0">
                <a:solidFill>
                  <a:srgbClr val="002060"/>
                </a:solidFill>
                <a:latin typeface="Arial" panose="020B0604020202020204" pitchFamily="34" charset="0"/>
                <a:cs typeface="Arial" panose="020B0604020202020204" pitchFamily="34" charset="0"/>
              </a:rPr>
              <a:t>Хяналтын шатны шүүх –</a:t>
            </a:r>
            <a:r>
              <a:rPr lang="mn-MN" sz="1400" dirty="0">
                <a:solidFill>
                  <a:srgbClr val="3366CC"/>
                </a:solidFill>
                <a:latin typeface="Arial" panose="020B0604020202020204" pitchFamily="34" charset="0"/>
                <a:cs typeface="Arial" panose="020B0604020202020204" pitchFamily="34" charset="0"/>
              </a:rPr>
              <a:t> </a:t>
            </a:r>
            <a:r>
              <a:rPr lang="mn-MN" sz="1400" dirty="0">
                <a:solidFill>
                  <a:schemeClr val="accent4">
                    <a:lumMod val="75000"/>
                  </a:schemeClr>
                </a:solidFill>
                <a:latin typeface="Arial" panose="020B0604020202020204" pitchFamily="34" charset="0"/>
                <a:cs typeface="Arial" panose="020B0604020202020204" pitchFamily="34" charset="0"/>
              </a:rPr>
              <a:t>0.42</a:t>
            </a:r>
            <a:r>
              <a:rPr lang="en-US" sz="1400" dirty="0">
                <a:solidFill>
                  <a:schemeClr val="accent4">
                    <a:lumMod val="75000"/>
                  </a:schemeClr>
                </a:solidFill>
                <a:latin typeface="Arial" panose="020B0604020202020204" pitchFamily="34" charset="0"/>
                <a:cs typeface="Arial" panose="020B0604020202020204" pitchFamily="34" charset="0"/>
              </a:rPr>
              <a:t>% (603)</a:t>
            </a:r>
          </a:p>
        </p:txBody>
      </p:sp>
      <p:cxnSp>
        <p:nvCxnSpPr>
          <p:cNvPr id="48" name="Connector: Elbow 47">
            <a:extLst>
              <a:ext uri="{FF2B5EF4-FFF2-40B4-BE49-F238E27FC236}">
                <a16:creationId xmlns:a16="http://schemas.microsoft.com/office/drawing/2014/main" id="{D0BBDB1F-E224-4F9C-8D03-ABEFF1E571CE}"/>
              </a:ext>
            </a:extLst>
          </p:cNvPr>
          <p:cNvCxnSpPr>
            <a:cxnSpLocks/>
          </p:cNvCxnSpPr>
          <p:nvPr/>
        </p:nvCxnSpPr>
        <p:spPr>
          <a:xfrm rot="16200000" flipH="1">
            <a:off x="7638745" y="1856707"/>
            <a:ext cx="463206" cy="529210"/>
          </a:xfrm>
          <a:prstGeom prst="bentConnector2">
            <a:avLst/>
          </a:prstGeom>
          <a:ln>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9" name="Connector: Elbow 48">
            <a:extLst>
              <a:ext uri="{FF2B5EF4-FFF2-40B4-BE49-F238E27FC236}">
                <a16:creationId xmlns:a16="http://schemas.microsoft.com/office/drawing/2014/main" id="{7AB0ABBD-1048-41DF-88F7-2461B8F65FEA}"/>
              </a:ext>
            </a:extLst>
          </p:cNvPr>
          <p:cNvCxnSpPr>
            <a:cxnSpLocks/>
          </p:cNvCxnSpPr>
          <p:nvPr/>
        </p:nvCxnSpPr>
        <p:spPr>
          <a:xfrm rot="5400000">
            <a:off x="8402038" y="2087390"/>
            <a:ext cx="500918" cy="493675"/>
          </a:xfrm>
          <a:prstGeom prst="bentConnector2">
            <a:avLst/>
          </a:prstGeom>
          <a:ln>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96083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47FA28-CB4E-30D8-D9EA-3C80B8F8DF6E}"/>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41A04CA1-6231-28C8-71E9-C28C923496FD}"/>
              </a:ext>
            </a:extLst>
          </p:cNvPr>
          <p:cNvSpPr/>
          <p:nvPr/>
        </p:nvSpPr>
        <p:spPr>
          <a:xfrm>
            <a:off x="0" y="0"/>
            <a:ext cx="12192000" cy="6858000"/>
          </a:xfrm>
          <a:prstGeom prst="rect">
            <a:avLst/>
          </a:prstGeom>
          <a:solidFill>
            <a:srgbClr val="F2E4CF"/>
          </a:solidFill>
          <a:ln/>
        </p:spPr>
      </p:sp>
      <p:sp>
        <p:nvSpPr>
          <p:cNvPr id="3" name="Shape 1">
            <a:extLst>
              <a:ext uri="{FF2B5EF4-FFF2-40B4-BE49-F238E27FC236}">
                <a16:creationId xmlns:a16="http://schemas.microsoft.com/office/drawing/2014/main" id="{6BE8E886-C094-10C4-B88B-0E40284222F1}"/>
              </a:ext>
            </a:extLst>
          </p:cNvPr>
          <p:cNvSpPr/>
          <p:nvPr/>
        </p:nvSpPr>
        <p:spPr>
          <a:xfrm>
            <a:off x="0" y="0"/>
            <a:ext cx="12192000" cy="6858000"/>
          </a:xfrm>
          <a:prstGeom prst="rect">
            <a:avLst/>
          </a:prstGeom>
          <a:solidFill>
            <a:srgbClr val="FEF5E7"/>
          </a:solidFill>
          <a:ln/>
        </p:spPr>
        <p:txBody>
          <a:bodyPr/>
          <a:lstStyle/>
          <a:p>
            <a:endParaRPr lang="en-US" dirty="0">
              <a:solidFill>
                <a:srgbClr val="0070C0"/>
              </a:solidFill>
              <a:latin typeface="Arial" panose="020B0604020202020204" pitchFamily="34" charset="0"/>
              <a:cs typeface="Arial" panose="020B0604020202020204" pitchFamily="34" charset="0"/>
            </a:endParaRPr>
          </a:p>
        </p:txBody>
      </p:sp>
      <p:sp>
        <p:nvSpPr>
          <p:cNvPr id="8" name="Text 4">
            <a:extLst>
              <a:ext uri="{FF2B5EF4-FFF2-40B4-BE49-F238E27FC236}">
                <a16:creationId xmlns:a16="http://schemas.microsoft.com/office/drawing/2014/main" id="{1CD46682-7ABC-8ABE-5A0A-47A420BADEA7}"/>
              </a:ext>
            </a:extLst>
          </p:cNvPr>
          <p:cNvSpPr/>
          <p:nvPr/>
        </p:nvSpPr>
        <p:spPr>
          <a:xfrm>
            <a:off x="5292031" y="3566665"/>
            <a:ext cx="6179939" cy="1975247"/>
          </a:xfrm>
          <a:prstGeom prst="rect">
            <a:avLst/>
          </a:prstGeom>
          <a:noFill/>
          <a:ln/>
        </p:spPr>
        <p:txBody>
          <a:bodyPr wrap="square" lIns="0" tIns="0" rIns="0" bIns="0" rtlCol="0" anchor="t"/>
          <a:lstStyle/>
          <a:p>
            <a:pPr algn="just">
              <a:lnSpc>
                <a:spcPts val="2583"/>
              </a:lnSpc>
            </a:pPr>
            <a:endParaRPr lang="en-US" sz="1583" dirty="0">
              <a:solidFill>
                <a:srgbClr val="0070C0"/>
              </a:solidFill>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B3E230F2-A462-9633-A9A6-BD763F9C6F1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85795"/>
          <a:stretch/>
        </p:blipFill>
        <p:spPr>
          <a:xfrm>
            <a:off x="0" y="-1"/>
            <a:ext cx="12192000" cy="974196"/>
          </a:xfrm>
          <a:prstGeom prst="rect">
            <a:avLst/>
          </a:prstGeom>
        </p:spPr>
      </p:pic>
      <p:sp>
        <p:nvSpPr>
          <p:cNvPr id="11" name="Title 1">
            <a:extLst>
              <a:ext uri="{FF2B5EF4-FFF2-40B4-BE49-F238E27FC236}">
                <a16:creationId xmlns:a16="http://schemas.microsoft.com/office/drawing/2014/main" id="{2778E702-A0C8-4F59-9D2B-396A5C4391ED}"/>
              </a:ext>
            </a:extLst>
          </p:cNvPr>
          <p:cNvSpPr txBox="1">
            <a:spLocks/>
          </p:cNvSpPr>
          <p:nvPr/>
        </p:nvSpPr>
        <p:spPr>
          <a:xfrm>
            <a:off x="838199" y="1057906"/>
            <a:ext cx="10561617" cy="73443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mn-MN" sz="2200" b="1" dirty="0">
                <a:solidFill>
                  <a:srgbClr val="002060"/>
                </a:solidFill>
                <a:latin typeface="Arial" panose="020B0604020202020204" pitchFamily="34" charset="0"/>
                <a:cs typeface="Arial" panose="020B0604020202020204" pitchFamily="34" charset="0"/>
              </a:rPr>
              <a:t>ДЭД БҮТЦИЙН АСУУДАЛ </a:t>
            </a:r>
            <a:r>
              <a:rPr lang="en-US" sz="2200" b="1" dirty="0">
                <a:solidFill>
                  <a:srgbClr val="002060"/>
                </a:solidFill>
                <a:latin typeface="Arial" panose="020B0604020202020204" pitchFamily="34" charset="0"/>
                <a:cs typeface="Arial" panose="020B0604020202020204" pitchFamily="34" charset="0"/>
              </a:rPr>
              <a:t>                                                                                          </a:t>
            </a:r>
            <a:r>
              <a:rPr lang="en-US" sz="1600" dirty="0">
                <a:solidFill>
                  <a:srgbClr val="002060"/>
                </a:solidFill>
                <a:latin typeface="Arial" panose="020B0604020202020204" pitchFamily="34" charset="0"/>
                <a:cs typeface="Arial" panose="020B0604020202020204" pitchFamily="34" charset="0"/>
              </a:rPr>
              <a:t>(</a:t>
            </a:r>
            <a:r>
              <a:rPr lang="mn-MN" sz="1600" dirty="0">
                <a:solidFill>
                  <a:srgbClr val="002060"/>
                </a:solidFill>
                <a:latin typeface="Arial" panose="020B0604020202020204" pitchFamily="34" charset="0"/>
                <a:cs typeface="Arial" panose="020B0604020202020204" pitchFamily="34" charset="0"/>
              </a:rPr>
              <a:t>стандарт танхим, техник тоног төхөөрөмж, хүний нөөц, санхүүжилт г.м</a:t>
            </a:r>
            <a:r>
              <a:rPr lang="en-US" sz="1600" dirty="0">
                <a:solidFill>
                  <a:srgbClr val="002060"/>
                </a:solidFill>
                <a:latin typeface="Arial" panose="020B0604020202020204" pitchFamily="34" charset="0"/>
                <a:cs typeface="Arial" panose="020B0604020202020204" pitchFamily="34" charset="0"/>
              </a:rPr>
              <a:t>)</a:t>
            </a:r>
            <a:br>
              <a:rPr lang="en-US" sz="2400" dirty="0">
                <a:solidFill>
                  <a:srgbClr val="0070C0"/>
                </a:solidFill>
                <a:latin typeface="Arial" panose="020B0604020202020204" pitchFamily="34" charset="0"/>
                <a:cs typeface="Arial" panose="020B0604020202020204" pitchFamily="34" charset="0"/>
              </a:rPr>
            </a:br>
            <a:endParaRPr lang="en-US" sz="2400" dirty="0">
              <a:solidFill>
                <a:srgbClr val="0070C0"/>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258A7003-A084-48CC-A4B2-04AE5176D158}"/>
              </a:ext>
            </a:extLst>
          </p:cNvPr>
          <p:cNvSpPr txBox="1"/>
          <p:nvPr/>
        </p:nvSpPr>
        <p:spPr>
          <a:xfrm>
            <a:off x="838199" y="5981918"/>
            <a:ext cx="11164518" cy="584775"/>
          </a:xfrm>
          <a:prstGeom prst="rect">
            <a:avLst/>
          </a:prstGeom>
          <a:noFill/>
        </p:spPr>
        <p:txBody>
          <a:bodyPr wrap="square" rtlCol="0">
            <a:spAutoFit/>
          </a:bodyPr>
          <a:lstStyle/>
          <a:p>
            <a:pPr algn="just"/>
            <a:r>
              <a:rPr lang="mn-MN" sz="1400" b="1" dirty="0">
                <a:solidFill>
                  <a:srgbClr val="FF0000"/>
                </a:solidFill>
                <a:latin typeface="Arial" panose="020B0604020202020204" pitchFamily="34" charset="0"/>
                <a:cs typeface="Arial" panose="020B0604020202020204" pitchFamily="34" charset="0"/>
              </a:rPr>
              <a:t>⚠️ ДҮГНЭЛТ</a:t>
            </a:r>
            <a:r>
              <a:rPr lang="mn-MN" sz="1600" b="1" dirty="0">
                <a:solidFill>
                  <a:srgbClr val="FF0000"/>
                </a:solidFill>
                <a:latin typeface="Arial" panose="020B0604020202020204" pitchFamily="34" charset="0"/>
                <a:cs typeface="Arial" panose="020B0604020202020204" pitchFamily="34" charset="0"/>
              </a:rPr>
              <a:t>:</a:t>
            </a:r>
            <a:r>
              <a:rPr lang="en-US" sz="1600" b="1" dirty="0">
                <a:solidFill>
                  <a:srgbClr val="FF0000"/>
                </a:solidFill>
                <a:latin typeface="Arial" panose="020B0604020202020204" pitchFamily="34" charset="0"/>
                <a:cs typeface="Arial" panose="020B0604020202020204" pitchFamily="34" charset="0"/>
              </a:rPr>
              <a:t> </a:t>
            </a:r>
            <a:r>
              <a:rPr lang="mn-MN" sz="1600" b="1" dirty="0">
                <a:solidFill>
                  <a:srgbClr val="002060"/>
                </a:solidFill>
                <a:latin typeface="Arial" panose="020B0604020202020204" pitchFamily="34" charset="0"/>
                <a:cs typeface="Arial" panose="020B0604020202020204" pitchFamily="34" charset="0"/>
              </a:rPr>
              <a:t>ШҮҮХИЙН ИЛ ТОД БАЙДАЛ, ИРГЭДИЙН ИТГЭЛИЙГ НЭМЭГДҮҮЛЭХ ЧУХАЛ АЛХАМ БОЛОВЧ ӨНДӨР ӨРТӨГТЭЙ ТУЛ ШАТ ДАРААТАЙ, ҮЕ ШАТТАЙ ХЭРЭГЖҮҮЛЭХ ШААРДЛАГАТАЙ БАЙНА.</a:t>
            </a:r>
          </a:p>
        </p:txBody>
      </p:sp>
      <p:graphicFrame>
        <p:nvGraphicFramePr>
          <p:cNvPr id="13" name="Table 12">
            <a:extLst>
              <a:ext uri="{FF2B5EF4-FFF2-40B4-BE49-F238E27FC236}">
                <a16:creationId xmlns:a16="http://schemas.microsoft.com/office/drawing/2014/main" id="{B1F6E1C5-F997-4D96-9E6F-A35E791B218A}"/>
              </a:ext>
            </a:extLst>
          </p:cNvPr>
          <p:cNvGraphicFramePr>
            <a:graphicFrameLocks noGrp="1"/>
          </p:cNvGraphicFramePr>
          <p:nvPr>
            <p:extLst>
              <p:ext uri="{D42A27DB-BD31-4B8C-83A1-F6EECF244321}">
                <p14:modId xmlns:p14="http://schemas.microsoft.com/office/powerpoint/2010/main" val="2073500926"/>
              </p:ext>
            </p:extLst>
          </p:nvPr>
        </p:nvGraphicFramePr>
        <p:xfrm>
          <a:off x="448395" y="1740316"/>
          <a:ext cx="6281281" cy="4058160"/>
        </p:xfrm>
        <a:graphic>
          <a:graphicData uri="http://schemas.openxmlformats.org/drawingml/2006/table">
            <a:tbl>
              <a:tblPr firstRow="1" bandRow="1">
                <a:tableStyleId>{5940675A-B579-460E-94D1-54222C63F5DA}</a:tableStyleId>
              </a:tblPr>
              <a:tblGrid>
                <a:gridCol w="1964840">
                  <a:extLst>
                    <a:ext uri="{9D8B030D-6E8A-4147-A177-3AD203B41FA5}">
                      <a16:colId xmlns:a16="http://schemas.microsoft.com/office/drawing/2014/main" val="1873338728"/>
                    </a:ext>
                  </a:extLst>
                </a:gridCol>
                <a:gridCol w="4316441">
                  <a:extLst>
                    <a:ext uri="{9D8B030D-6E8A-4147-A177-3AD203B41FA5}">
                      <a16:colId xmlns:a16="http://schemas.microsoft.com/office/drawing/2014/main" val="302499783"/>
                    </a:ext>
                  </a:extLst>
                </a:gridCol>
              </a:tblGrid>
              <a:tr h="470092">
                <a:tc gridSpan="2">
                  <a:txBody>
                    <a:bodyPr/>
                    <a:lstStyle/>
                    <a:p>
                      <a:pPr algn="ctr">
                        <a:lnSpc>
                          <a:spcPct val="150000"/>
                        </a:lnSpc>
                      </a:pPr>
                      <a:r>
                        <a:rPr lang="mn-MN" sz="1400" b="1" dirty="0">
                          <a:solidFill>
                            <a:schemeClr val="accent4">
                              <a:lumMod val="75000"/>
                            </a:schemeClr>
                          </a:solidFill>
                          <a:latin typeface="Arial" panose="020B0604020202020204" pitchFamily="34" charset="0"/>
                          <a:cs typeface="Arial" panose="020B0604020202020204" pitchFamily="34" charset="0"/>
                        </a:rPr>
                        <a:t>ШУУД ДАМЖУУЛАЛТЫН ТЕХНИК, ХҮНИЙ НӨӨЦИЙН ЗАРДЛЫН ТООЦОО</a:t>
                      </a:r>
                      <a:endParaRPr lang="en-US" sz="1400" b="1" dirty="0">
                        <a:solidFill>
                          <a:schemeClr val="accent4">
                            <a:lumMod val="7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hMerge="1">
                  <a:txBody>
                    <a:bodyPr/>
                    <a:lstStyle/>
                    <a:p>
                      <a:endParaRPr lang="en-US" dirty="0"/>
                    </a:p>
                  </a:txBody>
                  <a:tcPr/>
                </a:tc>
                <a:extLst>
                  <a:ext uri="{0D108BD9-81ED-4DB2-BD59-A6C34878D82A}">
                    <a16:rowId xmlns:a16="http://schemas.microsoft.com/office/drawing/2014/main" val="328798805"/>
                  </a:ext>
                </a:extLst>
              </a:tr>
              <a:tr h="739186">
                <a:tc>
                  <a:txBody>
                    <a:bodyPr/>
                    <a:lstStyle/>
                    <a:p>
                      <a:pPr>
                        <a:lnSpc>
                          <a:spcPct val="150000"/>
                        </a:lnSpc>
                      </a:pPr>
                      <a:r>
                        <a:rPr lang="mn-MN" sz="1400" b="0" i="1" dirty="0">
                          <a:solidFill>
                            <a:srgbClr val="002060"/>
                          </a:solidFill>
                          <a:latin typeface="Arial" panose="020B0604020202020204" pitchFamily="34" charset="0"/>
                          <a:cs typeface="Arial" panose="020B0604020202020204" pitchFamily="34" charset="0"/>
                        </a:rPr>
                        <a:t>Техник тоног төхөөрөмжийн зардал</a:t>
                      </a:r>
                      <a:r>
                        <a:rPr lang="en-US" sz="1400" b="0" i="1" dirty="0">
                          <a:solidFill>
                            <a:srgbClr val="002060"/>
                          </a:solidFill>
                          <a:latin typeface="Arial" panose="020B0604020202020204" pitchFamily="34" charset="0"/>
                          <a:cs typeface="Arial" panose="020B0604020202020204" pitchFamily="34" charset="0"/>
                        </a:rPr>
                        <a:t> (</a:t>
                      </a:r>
                      <a:r>
                        <a:rPr lang="mn-MN" sz="1400" b="0" i="1" dirty="0">
                          <a:solidFill>
                            <a:srgbClr val="002060"/>
                          </a:solidFill>
                          <a:latin typeface="Arial" panose="020B0604020202020204" pitchFamily="34" charset="0"/>
                          <a:cs typeface="Arial" panose="020B0604020202020204" pitchFamily="34" charset="0"/>
                        </a:rPr>
                        <a:t>УДШ-ийн 1 танхимд</a:t>
                      </a:r>
                      <a:r>
                        <a:rPr lang="en-US" sz="1400" b="0" i="1" dirty="0">
                          <a:solidFill>
                            <a:srgbClr val="002060"/>
                          </a:solidFill>
                          <a:latin typeface="Arial" panose="020B0604020202020204" pitchFamily="34" charset="0"/>
                          <a:cs typeface="Arial" panose="020B0604020202020204" pitchFamily="34" charset="0"/>
                        </a:rPr>
                        <a:t>)</a:t>
                      </a:r>
                      <a:endParaRPr lang="en-US" sz="1400" b="0" i="1" dirty="0">
                        <a:solidFill>
                          <a:srgbClr val="002060"/>
                        </a:solidFill>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indent="0">
                        <a:lnSpc>
                          <a:spcPct val="150000"/>
                        </a:lnSpc>
                        <a:buNone/>
                      </a:pPr>
                      <a:r>
                        <a:rPr lang="mn-MN" sz="1400" dirty="0">
                          <a:solidFill>
                            <a:srgbClr val="002060"/>
                          </a:solidFill>
                          <a:latin typeface="Arial" panose="020B0604020202020204" pitchFamily="34" charset="0"/>
                          <a:cs typeface="Arial" panose="020B0604020202020204" pitchFamily="34" charset="0"/>
                        </a:rPr>
                        <a:t>2024 онд </a:t>
                      </a:r>
                      <a:r>
                        <a:rPr lang="en-US" sz="1400" b="0" dirty="0">
                          <a:solidFill>
                            <a:srgbClr val="002060"/>
                          </a:solidFill>
                          <a:latin typeface="Arial" panose="020B0604020202020204" pitchFamily="34" charset="0"/>
                          <a:cs typeface="Arial" panose="020B0604020202020204" pitchFamily="34" charset="0"/>
                        </a:rPr>
                        <a:t>≈ </a:t>
                      </a:r>
                      <a:r>
                        <a:rPr lang="mn-MN" sz="1400" b="0" dirty="0">
                          <a:solidFill>
                            <a:srgbClr val="002060"/>
                          </a:solidFill>
                          <a:latin typeface="Arial" panose="020B0604020202020204" pitchFamily="34" charset="0"/>
                          <a:cs typeface="Arial" panose="020B0604020202020204" pitchFamily="34" charset="0"/>
                        </a:rPr>
                        <a:t>140 сая төгрөг</a:t>
                      </a:r>
                    </a:p>
                    <a:p>
                      <a:pPr marL="0" indent="0">
                        <a:lnSpc>
                          <a:spcPct val="150000"/>
                        </a:lnSpc>
                        <a:buNone/>
                      </a:pPr>
                      <a:r>
                        <a:rPr lang="ru-RU" sz="1400" dirty="0">
                          <a:solidFill>
                            <a:srgbClr val="002060"/>
                          </a:solidFill>
                          <a:latin typeface="Arial" panose="020B0604020202020204" pitchFamily="34" charset="0"/>
                          <a:cs typeface="Arial" panose="020B0604020202020204" pitchFamily="34" charset="0"/>
                        </a:rPr>
                        <a:t>2026 онд</a:t>
                      </a:r>
                      <a:r>
                        <a:rPr lang="en-US" sz="1400" dirty="0">
                          <a:solidFill>
                            <a:srgbClr val="002060"/>
                          </a:solidFill>
                          <a:latin typeface="Arial" panose="020B0604020202020204" pitchFamily="34" charset="0"/>
                          <a:cs typeface="Arial" panose="020B0604020202020204" pitchFamily="34" charset="0"/>
                        </a:rPr>
                        <a:t>: 88 </a:t>
                      </a:r>
                      <a:r>
                        <a:rPr lang="mn-MN" sz="1400" dirty="0">
                          <a:solidFill>
                            <a:srgbClr val="002060"/>
                          </a:solidFill>
                          <a:latin typeface="Arial" panose="020B0604020202020204" pitchFamily="34" charset="0"/>
                          <a:cs typeface="Arial" panose="020B0604020202020204" pitchFamily="34" charset="0"/>
                        </a:rPr>
                        <a:t>шүүхийн 112 танхим</a:t>
                      </a:r>
                    </a:p>
                    <a:p>
                      <a:pPr marL="0" indent="0">
                        <a:lnSpc>
                          <a:spcPct val="150000"/>
                        </a:lnSpc>
                        <a:buNone/>
                      </a:pPr>
                      <a:r>
                        <a:rPr lang="mn-MN" sz="1400" b="1" dirty="0">
                          <a:solidFill>
                            <a:srgbClr val="002060"/>
                          </a:solidFill>
                          <a:latin typeface="Arial" panose="020B0604020202020204" pitchFamily="34" charset="0"/>
                          <a:cs typeface="Arial" panose="020B0604020202020204" pitchFamily="34" charset="0"/>
                        </a:rPr>
                        <a:t>112 танхим × 140 сая ₮ </a:t>
                      </a:r>
                      <a:r>
                        <a:rPr lang="en-US" sz="1400" dirty="0">
                          <a:solidFill>
                            <a:srgbClr val="002060"/>
                          </a:solidFill>
                          <a:latin typeface="Arial" panose="020B0604020202020204" pitchFamily="34" charset="0"/>
                          <a:cs typeface="Arial" panose="020B0604020202020204" pitchFamily="34" charset="0"/>
                        </a:rPr>
                        <a:t>≈ </a:t>
                      </a:r>
                      <a:r>
                        <a:rPr lang="mn-MN" sz="1400" b="0" dirty="0">
                          <a:solidFill>
                            <a:schemeClr val="accent4">
                              <a:lumMod val="75000"/>
                            </a:schemeClr>
                          </a:solidFill>
                          <a:latin typeface="Arial" panose="020B0604020202020204" pitchFamily="34" charset="0"/>
                          <a:cs typeface="Arial" panose="020B0604020202020204" pitchFamily="34" charset="0"/>
                        </a:rPr>
                        <a:t>15.68 тэрбум төгрөг</a:t>
                      </a: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772981005"/>
                  </a:ext>
                </a:extLst>
              </a:tr>
              <a:tr h="739186">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mn-MN" sz="1400" b="0" i="1" dirty="0">
                          <a:solidFill>
                            <a:srgbClr val="002060"/>
                          </a:solidFill>
                          <a:latin typeface="Arial" panose="020B0604020202020204" pitchFamily="34" charset="0"/>
                          <a:cs typeface="Arial" panose="020B0604020202020204" pitchFamily="34" charset="0"/>
                        </a:rPr>
                        <a:t>Хүний нөөцийн зардал</a:t>
                      </a: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indent="0">
                        <a:lnSpc>
                          <a:spcPct val="150000"/>
                        </a:lnSpc>
                        <a:buNone/>
                      </a:pPr>
                      <a:r>
                        <a:rPr lang="mn-MN" sz="1400" dirty="0">
                          <a:solidFill>
                            <a:srgbClr val="002060"/>
                          </a:solidFill>
                          <a:latin typeface="Arial" panose="020B0604020202020204" pitchFamily="34" charset="0"/>
                          <a:cs typeface="Arial" panose="020B0604020202020204" pitchFamily="34" charset="0"/>
                        </a:rPr>
                        <a:t>Нэг шүүхэд: </a:t>
                      </a:r>
                      <a:r>
                        <a:rPr lang="mn-MN" sz="1400" b="0" dirty="0">
                          <a:solidFill>
                            <a:srgbClr val="002060"/>
                          </a:solidFill>
                          <a:latin typeface="Arial" panose="020B0604020202020204" pitchFamily="34" charset="0"/>
                          <a:cs typeface="Arial" panose="020B0604020202020204" pitchFamily="34" charset="0"/>
                        </a:rPr>
                        <a:t>2 оператор, 1 программист</a:t>
                      </a:r>
                    </a:p>
                    <a:p>
                      <a:pPr marL="0" indent="0">
                        <a:lnSpc>
                          <a:spcPct val="150000"/>
                        </a:lnSpc>
                        <a:buNone/>
                      </a:pPr>
                      <a:r>
                        <a:rPr lang="mn-MN" sz="1400" dirty="0">
                          <a:solidFill>
                            <a:srgbClr val="002060"/>
                          </a:solidFill>
                          <a:latin typeface="Arial" panose="020B0604020202020204" pitchFamily="34" charset="0"/>
                          <a:cs typeface="Arial" panose="020B0604020202020204" pitchFamily="34" charset="0"/>
                        </a:rPr>
                        <a:t>1 шүүхийн зардал (жилд)</a:t>
                      </a:r>
                      <a:r>
                        <a:rPr lang="en-US" sz="1400" dirty="0">
                          <a:solidFill>
                            <a:srgbClr val="002060"/>
                          </a:solidFill>
                          <a:latin typeface="Arial" panose="020B0604020202020204" pitchFamily="34" charset="0"/>
                          <a:cs typeface="Arial" panose="020B0604020202020204" pitchFamily="34" charset="0"/>
                        </a:rPr>
                        <a:t> </a:t>
                      </a:r>
                      <a:r>
                        <a:rPr lang="en-US" sz="1400" b="0" dirty="0">
                          <a:solidFill>
                            <a:srgbClr val="002060"/>
                          </a:solidFill>
                          <a:latin typeface="Arial" panose="020B0604020202020204" pitchFamily="34" charset="0"/>
                          <a:cs typeface="Arial" panose="020B0604020202020204" pitchFamily="34" charset="0"/>
                        </a:rPr>
                        <a:t>≈</a:t>
                      </a:r>
                      <a:r>
                        <a:rPr lang="mn-MN" sz="1400" b="0" dirty="0">
                          <a:solidFill>
                            <a:srgbClr val="002060"/>
                          </a:solidFill>
                          <a:latin typeface="Arial" panose="020B0604020202020204" pitchFamily="34" charset="0"/>
                          <a:cs typeface="Arial" panose="020B0604020202020204" pitchFamily="34" charset="0"/>
                        </a:rPr>
                        <a:t> 117 сая ₮</a:t>
                      </a:r>
                    </a:p>
                    <a:p>
                      <a:pPr marL="0" indent="0">
                        <a:lnSpc>
                          <a:spcPct val="150000"/>
                        </a:lnSpc>
                        <a:buNone/>
                      </a:pPr>
                      <a:r>
                        <a:rPr lang="mn-MN" sz="1400" b="1" dirty="0">
                          <a:solidFill>
                            <a:srgbClr val="002060"/>
                          </a:solidFill>
                          <a:latin typeface="Arial" panose="020B0604020202020204" pitchFamily="34" charset="0"/>
                          <a:cs typeface="Arial" panose="020B0604020202020204" pitchFamily="34" charset="0"/>
                        </a:rPr>
                        <a:t>88 шүүх × 117 сая ₮ </a:t>
                      </a:r>
                      <a:r>
                        <a:rPr lang="en-US" sz="1400" dirty="0">
                          <a:solidFill>
                            <a:srgbClr val="002060"/>
                          </a:solidFill>
                          <a:latin typeface="Arial" panose="020B0604020202020204" pitchFamily="34" charset="0"/>
                          <a:cs typeface="Arial" panose="020B0604020202020204" pitchFamily="34" charset="0"/>
                        </a:rPr>
                        <a:t>≈ </a:t>
                      </a:r>
                      <a:r>
                        <a:rPr lang="mn-MN" sz="1400" b="0" dirty="0">
                          <a:solidFill>
                            <a:schemeClr val="accent4">
                              <a:lumMod val="75000"/>
                            </a:schemeClr>
                          </a:solidFill>
                          <a:latin typeface="Arial" panose="020B0604020202020204" pitchFamily="34" charset="0"/>
                          <a:cs typeface="Arial" panose="020B0604020202020204" pitchFamily="34" charset="0"/>
                        </a:rPr>
                        <a:t>10.296 тэрбум төгрөг</a:t>
                      </a: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4168149323"/>
                  </a:ext>
                </a:extLst>
              </a:tr>
              <a:tr h="739186">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mn-MN" sz="1400" b="0" i="1" dirty="0">
                          <a:solidFill>
                            <a:srgbClr val="002060"/>
                          </a:solidFill>
                          <a:latin typeface="Arial" panose="020B0604020202020204" pitchFamily="34" charset="0"/>
                          <a:cs typeface="Arial" panose="020B0604020202020204" pitchFamily="34" charset="0"/>
                        </a:rPr>
                        <a:t>Нийт тооцоо </a:t>
                      </a:r>
                    </a:p>
                    <a:p>
                      <a:pPr marL="0" marR="0" lvl="0" indent="0" algn="l" defTabSz="914400" rtl="0" eaLnBrk="1" fontAlgn="auto" latinLnBrk="0" hangingPunct="1">
                        <a:lnSpc>
                          <a:spcPct val="150000"/>
                        </a:lnSpc>
                        <a:spcBef>
                          <a:spcPts val="0"/>
                        </a:spcBef>
                        <a:spcAft>
                          <a:spcPts val="0"/>
                        </a:spcAft>
                        <a:buClrTx/>
                        <a:buSzTx/>
                        <a:buFontTx/>
                        <a:buNone/>
                        <a:tabLst/>
                        <a:defRPr/>
                      </a:pPr>
                      <a:r>
                        <a:rPr lang="mn-MN" sz="1400" b="0" i="1" dirty="0">
                          <a:solidFill>
                            <a:srgbClr val="002060"/>
                          </a:solidFill>
                          <a:latin typeface="Arial" panose="020B0604020202020204" pitchFamily="34" charset="0"/>
                          <a:cs typeface="Arial" panose="020B0604020202020204" pitchFamily="34" charset="0"/>
                        </a:rPr>
                        <a:t>(2026 оноос)</a:t>
                      </a: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nSpc>
                          <a:spcPct val="150000"/>
                        </a:lnSpc>
                        <a:buNone/>
                      </a:pPr>
                      <a:r>
                        <a:rPr lang="mn-MN" sz="1400" dirty="0">
                          <a:solidFill>
                            <a:srgbClr val="002060"/>
                          </a:solidFill>
                          <a:latin typeface="Arial" panose="020B0604020202020204" pitchFamily="34" charset="0"/>
                          <a:cs typeface="Arial" panose="020B0604020202020204" pitchFamily="34" charset="0"/>
                        </a:rPr>
                        <a:t>Техник: </a:t>
                      </a:r>
                      <a:r>
                        <a:rPr lang="mn-MN" sz="1400" b="0" dirty="0">
                          <a:solidFill>
                            <a:srgbClr val="002060"/>
                          </a:solidFill>
                          <a:latin typeface="Arial" panose="020B0604020202020204" pitchFamily="34" charset="0"/>
                          <a:cs typeface="Arial" panose="020B0604020202020204" pitchFamily="34" charset="0"/>
                        </a:rPr>
                        <a:t>15.68 тэрбум ₮</a:t>
                      </a:r>
                    </a:p>
                    <a:p>
                      <a:pPr marL="0" indent="0">
                        <a:lnSpc>
                          <a:spcPct val="150000"/>
                        </a:lnSpc>
                        <a:buNone/>
                      </a:pPr>
                      <a:r>
                        <a:rPr lang="mn-MN" sz="1400" dirty="0">
                          <a:solidFill>
                            <a:srgbClr val="002060"/>
                          </a:solidFill>
                          <a:latin typeface="Arial" panose="020B0604020202020204" pitchFamily="34" charset="0"/>
                          <a:cs typeface="Arial" panose="020B0604020202020204" pitchFamily="34" charset="0"/>
                        </a:rPr>
                        <a:t>Хүний нөөц: </a:t>
                      </a:r>
                      <a:r>
                        <a:rPr lang="mn-MN" sz="1400" b="0" dirty="0">
                          <a:solidFill>
                            <a:srgbClr val="002060"/>
                          </a:solidFill>
                          <a:latin typeface="Arial" panose="020B0604020202020204" pitchFamily="34" charset="0"/>
                          <a:cs typeface="Arial" panose="020B0604020202020204" pitchFamily="34" charset="0"/>
                        </a:rPr>
                        <a:t>10.296 тэрбум ₮</a:t>
                      </a:r>
                    </a:p>
                    <a:p>
                      <a:pPr marL="0" indent="0">
                        <a:lnSpc>
                          <a:spcPct val="150000"/>
                        </a:lnSpc>
                        <a:buNone/>
                      </a:pPr>
                      <a:r>
                        <a:rPr lang="mn-MN" sz="1400" b="1" dirty="0">
                          <a:solidFill>
                            <a:srgbClr val="002060"/>
                          </a:solidFill>
                          <a:latin typeface="Arial" panose="020B0604020202020204" pitchFamily="34" charset="0"/>
                          <a:cs typeface="Arial" panose="020B0604020202020204" pitchFamily="34" charset="0"/>
                        </a:rPr>
                        <a:t>Нийт шаардлагатай хөрөнгө: ≈ </a:t>
                      </a:r>
                      <a:r>
                        <a:rPr lang="mn-MN" sz="1400" b="0" dirty="0">
                          <a:solidFill>
                            <a:schemeClr val="accent4">
                              <a:lumMod val="75000"/>
                            </a:schemeClr>
                          </a:solidFill>
                          <a:latin typeface="Arial" panose="020B0604020202020204" pitchFamily="34" charset="0"/>
                          <a:cs typeface="Arial" panose="020B0604020202020204" pitchFamily="34" charset="0"/>
                        </a:rPr>
                        <a:t>26 тэрбум ₮</a:t>
                      </a: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294227916"/>
                  </a:ext>
                </a:extLst>
              </a:tr>
            </a:tbl>
          </a:graphicData>
        </a:graphic>
      </p:graphicFrame>
      <p:pic>
        <p:nvPicPr>
          <p:cNvPr id="14" name="Picture 2" descr="Шүүх хуралдааны танхим">
            <a:extLst>
              <a:ext uri="{FF2B5EF4-FFF2-40B4-BE49-F238E27FC236}">
                <a16:creationId xmlns:a16="http://schemas.microsoft.com/office/drawing/2014/main" id="{B14D01C8-F5D3-4C36-8352-A4946EF392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7262" y="1740316"/>
            <a:ext cx="4716343" cy="3313622"/>
          </a:xfrm>
          <a:prstGeom prst="rect">
            <a:avLst/>
          </a:prstGeom>
          <a:ln>
            <a:solidFill>
              <a:schemeClr val="bg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83283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47FA28-CB4E-30D8-D9EA-3C80B8F8DF6E}"/>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41A04CA1-6231-28C8-71E9-C28C923496FD}"/>
              </a:ext>
            </a:extLst>
          </p:cNvPr>
          <p:cNvSpPr/>
          <p:nvPr/>
        </p:nvSpPr>
        <p:spPr>
          <a:xfrm>
            <a:off x="0" y="0"/>
            <a:ext cx="12192000" cy="6858000"/>
          </a:xfrm>
          <a:prstGeom prst="rect">
            <a:avLst/>
          </a:prstGeom>
          <a:solidFill>
            <a:srgbClr val="F2E4CF"/>
          </a:solidFill>
          <a:ln/>
        </p:spPr>
      </p:sp>
      <p:sp>
        <p:nvSpPr>
          <p:cNvPr id="3" name="Shape 1">
            <a:extLst>
              <a:ext uri="{FF2B5EF4-FFF2-40B4-BE49-F238E27FC236}">
                <a16:creationId xmlns:a16="http://schemas.microsoft.com/office/drawing/2014/main" id="{6BE8E886-C094-10C4-B88B-0E40284222F1}"/>
              </a:ext>
            </a:extLst>
          </p:cNvPr>
          <p:cNvSpPr/>
          <p:nvPr/>
        </p:nvSpPr>
        <p:spPr>
          <a:xfrm>
            <a:off x="0" y="0"/>
            <a:ext cx="12192000" cy="6858000"/>
          </a:xfrm>
          <a:prstGeom prst="rect">
            <a:avLst/>
          </a:prstGeom>
          <a:solidFill>
            <a:srgbClr val="FEF5E7"/>
          </a:solidFill>
          <a:ln/>
        </p:spPr>
        <p:txBody>
          <a:bodyPr/>
          <a:lstStyle/>
          <a:p>
            <a:endParaRPr lang="en-US" dirty="0">
              <a:solidFill>
                <a:srgbClr val="0070C0"/>
              </a:solidFill>
              <a:latin typeface="Arial" panose="020B0604020202020204" pitchFamily="34" charset="0"/>
              <a:cs typeface="Arial" panose="020B0604020202020204" pitchFamily="34" charset="0"/>
            </a:endParaRPr>
          </a:p>
        </p:txBody>
      </p:sp>
      <p:sp>
        <p:nvSpPr>
          <p:cNvPr id="8" name="Text 4">
            <a:extLst>
              <a:ext uri="{FF2B5EF4-FFF2-40B4-BE49-F238E27FC236}">
                <a16:creationId xmlns:a16="http://schemas.microsoft.com/office/drawing/2014/main" id="{1CD46682-7ABC-8ABE-5A0A-47A420BADEA7}"/>
              </a:ext>
            </a:extLst>
          </p:cNvPr>
          <p:cNvSpPr/>
          <p:nvPr/>
        </p:nvSpPr>
        <p:spPr>
          <a:xfrm>
            <a:off x="5292031" y="3566665"/>
            <a:ext cx="6179939" cy="1975247"/>
          </a:xfrm>
          <a:prstGeom prst="rect">
            <a:avLst/>
          </a:prstGeom>
          <a:noFill/>
          <a:ln/>
        </p:spPr>
        <p:txBody>
          <a:bodyPr wrap="square" lIns="0" tIns="0" rIns="0" bIns="0" rtlCol="0" anchor="t"/>
          <a:lstStyle/>
          <a:p>
            <a:pPr algn="just">
              <a:lnSpc>
                <a:spcPts val="2583"/>
              </a:lnSpc>
            </a:pPr>
            <a:endParaRPr lang="en-US" sz="1583" dirty="0">
              <a:solidFill>
                <a:srgbClr val="0070C0"/>
              </a:solidFill>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B3E230F2-A462-9633-A9A6-BD763F9C6F1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85795"/>
          <a:stretch/>
        </p:blipFill>
        <p:spPr>
          <a:xfrm>
            <a:off x="0" y="-1"/>
            <a:ext cx="12192000" cy="974196"/>
          </a:xfrm>
          <a:prstGeom prst="rect">
            <a:avLst/>
          </a:prstGeom>
        </p:spPr>
      </p:pic>
      <p:sp>
        <p:nvSpPr>
          <p:cNvPr id="11" name="TextBox 10">
            <a:extLst>
              <a:ext uri="{FF2B5EF4-FFF2-40B4-BE49-F238E27FC236}">
                <a16:creationId xmlns:a16="http://schemas.microsoft.com/office/drawing/2014/main" id="{802AC53F-86A0-46B8-99AD-E13CBA58116D}"/>
              </a:ext>
            </a:extLst>
          </p:cNvPr>
          <p:cNvSpPr txBox="1"/>
          <p:nvPr/>
        </p:nvSpPr>
        <p:spPr>
          <a:xfrm>
            <a:off x="5969541" y="1897562"/>
            <a:ext cx="5611008" cy="923330"/>
          </a:xfrm>
          <a:prstGeom prst="rect">
            <a:avLst/>
          </a:prstGeom>
          <a:noFill/>
        </p:spPr>
        <p:txBody>
          <a:bodyPr wrap="square" rtlCol="0">
            <a:spAutoFit/>
          </a:bodyPr>
          <a:lstStyle/>
          <a:p>
            <a:pPr algn="just"/>
            <a:r>
              <a:rPr lang="mn-MN" i="1" dirty="0">
                <a:solidFill>
                  <a:srgbClr val="002060"/>
                </a:solidFill>
                <a:latin typeface="Arial" panose="020B0604020202020204" pitchFamily="34" charset="0"/>
                <a:cs typeface="Arial" panose="020B0604020202020204" pitchFamily="34" charset="0"/>
              </a:rPr>
              <a:t>График 2. Шүүх хуралдааныг шууд дамжуулах нь шүүгчдийн сэтгэл зүй болон шийдвэр гаргах процесст нөлөөлж буй эсэх</a:t>
            </a:r>
            <a:endParaRPr lang="en-US" dirty="0">
              <a:solidFill>
                <a:srgbClr val="002060"/>
              </a:solidFill>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85876EC9-05DD-437D-8131-039DE3CCBB04}"/>
              </a:ext>
            </a:extLst>
          </p:cNvPr>
          <p:cNvPicPr>
            <a:picLocks noChangeAspect="1"/>
          </p:cNvPicPr>
          <p:nvPr/>
        </p:nvPicPr>
        <p:blipFill>
          <a:blip r:embed="rId3"/>
          <a:stretch>
            <a:fillRect/>
          </a:stretch>
        </p:blipFill>
        <p:spPr>
          <a:xfrm>
            <a:off x="575900" y="3008956"/>
            <a:ext cx="4810796" cy="3191320"/>
          </a:xfrm>
          <a:prstGeom prst="rect">
            <a:avLst/>
          </a:prstGeom>
        </p:spPr>
      </p:pic>
      <p:sp>
        <p:nvSpPr>
          <p:cNvPr id="13" name="TextBox 12">
            <a:extLst>
              <a:ext uri="{FF2B5EF4-FFF2-40B4-BE49-F238E27FC236}">
                <a16:creationId xmlns:a16="http://schemas.microsoft.com/office/drawing/2014/main" id="{204A5280-E68B-4156-BCAC-93045C73484F}"/>
              </a:ext>
            </a:extLst>
          </p:cNvPr>
          <p:cNvSpPr txBox="1"/>
          <p:nvPr/>
        </p:nvSpPr>
        <p:spPr>
          <a:xfrm>
            <a:off x="575900" y="1897562"/>
            <a:ext cx="4810796" cy="923330"/>
          </a:xfrm>
          <a:prstGeom prst="rect">
            <a:avLst/>
          </a:prstGeom>
          <a:noFill/>
        </p:spPr>
        <p:txBody>
          <a:bodyPr wrap="square" rtlCol="0">
            <a:spAutoFit/>
          </a:bodyPr>
          <a:lstStyle/>
          <a:p>
            <a:pPr algn="just"/>
            <a:r>
              <a:rPr lang="mn-MN" i="1" dirty="0">
                <a:solidFill>
                  <a:srgbClr val="002060"/>
                </a:solidFill>
                <a:latin typeface="Arial" panose="020B0604020202020204" pitchFamily="34" charset="0"/>
                <a:cs typeface="Arial" panose="020B0604020202020204" pitchFamily="34" charset="0"/>
              </a:rPr>
              <a:t>График 1. Шүүх хуралдааныг шууд дамжуулахыг дэмжиж буй эсэх санал асуулга</a:t>
            </a:r>
            <a:endParaRPr lang="en-US" dirty="0">
              <a:solidFill>
                <a:srgbClr val="002060"/>
              </a:solidFill>
              <a:latin typeface="Arial" panose="020B0604020202020204" pitchFamily="34" charset="0"/>
              <a:cs typeface="Arial" panose="020B0604020202020204" pitchFamily="34" charset="0"/>
            </a:endParaRPr>
          </a:p>
        </p:txBody>
      </p:sp>
      <p:sp>
        <p:nvSpPr>
          <p:cNvPr id="14" name="Title 1">
            <a:extLst>
              <a:ext uri="{FF2B5EF4-FFF2-40B4-BE49-F238E27FC236}">
                <a16:creationId xmlns:a16="http://schemas.microsoft.com/office/drawing/2014/main" id="{2C4B4AC3-CB2F-43EE-A157-AB829C16FBA8}"/>
              </a:ext>
            </a:extLst>
          </p:cNvPr>
          <p:cNvSpPr txBox="1">
            <a:spLocks/>
          </p:cNvSpPr>
          <p:nvPr/>
        </p:nvSpPr>
        <p:spPr>
          <a:xfrm>
            <a:off x="838200" y="1171067"/>
            <a:ext cx="10515600" cy="66357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rgbClr val="002060"/>
                </a:solidFill>
                <a:latin typeface="Arial" panose="020B0604020202020204" pitchFamily="34" charset="0"/>
                <a:cs typeface="Arial" panose="020B0604020202020204" pitchFamily="34" charset="0"/>
              </a:rPr>
              <a:t>IV. </a:t>
            </a:r>
            <a:r>
              <a:rPr lang="mn-MN" sz="2800" b="1" dirty="0">
                <a:solidFill>
                  <a:srgbClr val="002060"/>
                </a:solidFill>
                <a:latin typeface="Arial" panose="020B0604020202020204" pitchFamily="34" charset="0"/>
                <a:cs typeface="Arial" panose="020B0604020202020204" pitchFamily="34" charset="0"/>
              </a:rPr>
              <a:t>ШҮҮГЧДЭЭС АВСАН САНАЛ АСУУЛГА</a:t>
            </a:r>
            <a:r>
              <a:rPr lang="en-US" sz="2800" b="1" dirty="0">
                <a:solidFill>
                  <a:srgbClr val="002060"/>
                </a:solidFill>
                <a:latin typeface="Arial" panose="020B0604020202020204" pitchFamily="34" charset="0"/>
                <a:cs typeface="Arial" panose="020B0604020202020204" pitchFamily="34" charset="0"/>
              </a:rPr>
              <a:t>:</a:t>
            </a:r>
          </a:p>
        </p:txBody>
      </p:sp>
      <p:pic>
        <p:nvPicPr>
          <p:cNvPr id="15" name="Picture 14">
            <a:extLst>
              <a:ext uri="{FF2B5EF4-FFF2-40B4-BE49-F238E27FC236}">
                <a16:creationId xmlns:a16="http://schemas.microsoft.com/office/drawing/2014/main" id="{1DEBD921-BE71-4F96-B9BA-E97395CBD176}"/>
              </a:ext>
            </a:extLst>
          </p:cNvPr>
          <p:cNvPicPr>
            <a:picLocks noChangeAspect="1"/>
          </p:cNvPicPr>
          <p:nvPr/>
        </p:nvPicPr>
        <p:blipFill>
          <a:blip r:embed="rId4"/>
          <a:stretch>
            <a:fillRect/>
          </a:stretch>
        </p:blipFill>
        <p:spPr>
          <a:xfrm>
            <a:off x="6031461" y="3008956"/>
            <a:ext cx="5549087" cy="3191320"/>
          </a:xfrm>
          <a:prstGeom prst="rect">
            <a:avLst/>
          </a:prstGeom>
        </p:spPr>
      </p:pic>
    </p:spTree>
    <p:extLst>
      <p:ext uri="{BB962C8B-B14F-4D97-AF65-F5344CB8AC3E}">
        <p14:creationId xmlns:p14="http://schemas.microsoft.com/office/powerpoint/2010/main" val="34163627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47FA28-CB4E-30D8-D9EA-3C80B8F8DF6E}"/>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41A04CA1-6231-28C8-71E9-C28C923496FD}"/>
              </a:ext>
            </a:extLst>
          </p:cNvPr>
          <p:cNvSpPr/>
          <p:nvPr/>
        </p:nvSpPr>
        <p:spPr>
          <a:xfrm>
            <a:off x="0" y="0"/>
            <a:ext cx="12192000" cy="6858000"/>
          </a:xfrm>
          <a:prstGeom prst="rect">
            <a:avLst/>
          </a:prstGeom>
          <a:solidFill>
            <a:srgbClr val="F2E4CF"/>
          </a:solidFill>
          <a:ln/>
        </p:spPr>
      </p:sp>
      <p:sp>
        <p:nvSpPr>
          <p:cNvPr id="3" name="Shape 1">
            <a:extLst>
              <a:ext uri="{FF2B5EF4-FFF2-40B4-BE49-F238E27FC236}">
                <a16:creationId xmlns:a16="http://schemas.microsoft.com/office/drawing/2014/main" id="{6BE8E886-C094-10C4-B88B-0E40284222F1}"/>
              </a:ext>
            </a:extLst>
          </p:cNvPr>
          <p:cNvSpPr/>
          <p:nvPr/>
        </p:nvSpPr>
        <p:spPr>
          <a:xfrm>
            <a:off x="0" y="0"/>
            <a:ext cx="12192000" cy="6858000"/>
          </a:xfrm>
          <a:prstGeom prst="rect">
            <a:avLst/>
          </a:prstGeom>
          <a:solidFill>
            <a:srgbClr val="FEF5E7"/>
          </a:solidFill>
          <a:ln/>
        </p:spPr>
        <p:txBody>
          <a:bodyPr/>
          <a:lstStyle/>
          <a:p>
            <a:endParaRPr lang="en-US" dirty="0">
              <a:solidFill>
                <a:srgbClr val="0070C0"/>
              </a:solidFill>
              <a:latin typeface="Arial" panose="020B0604020202020204" pitchFamily="34" charset="0"/>
              <a:cs typeface="Arial" panose="020B0604020202020204" pitchFamily="34" charset="0"/>
            </a:endParaRPr>
          </a:p>
        </p:txBody>
      </p:sp>
      <p:sp>
        <p:nvSpPr>
          <p:cNvPr id="8" name="Text 4">
            <a:extLst>
              <a:ext uri="{FF2B5EF4-FFF2-40B4-BE49-F238E27FC236}">
                <a16:creationId xmlns:a16="http://schemas.microsoft.com/office/drawing/2014/main" id="{1CD46682-7ABC-8ABE-5A0A-47A420BADEA7}"/>
              </a:ext>
            </a:extLst>
          </p:cNvPr>
          <p:cNvSpPr/>
          <p:nvPr/>
        </p:nvSpPr>
        <p:spPr>
          <a:xfrm>
            <a:off x="5292031" y="3566665"/>
            <a:ext cx="6179939" cy="1975247"/>
          </a:xfrm>
          <a:prstGeom prst="rect">
            <a:avLst/>
          </a:prstGeom>
          <a:noFill/>
          <a:ln/>
        </p:spPr>
        <p:txBody>
          <a:bodyPr wrap="square" lIns="0" tIns="0" rIns="0" bIns="0" rtlCol="0" anchor="t"/>
          <a:lstStyle/>
          <a:p>
            <a:pPr algn="just">
              <a:lnSpc>
                <a:spcPts val="2583"/>
              </a:lnSpc>
            </a:pPr>
            <a:endParaRPr lang="en-US" sz="1583" dirty="0">
              <a:solidFill>
                <a:srgbClr val="0070C0"/>
              </a:solidFill>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B3E230F2-A462-9633-A9A6-BD763F9C6F1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85795"/>
          <a:stretch/>
        </p:blipFill>
        <p:spPr>
          <a:xfrm>
            <a:off x="0" y="-1"/>
            <a:ext cx="12192000" cy="974196"/>
          </a:xfrm>
          <a:prstGeom prst="rect">
            <a:avLst/>
          </a:prstGeom>
        </p:spPr>
      </p:pic>
      <p:sp>
        <p:nvSpPr>
          <p:cNvPr id="11" name="Title 1">
            <a:extLst>
              <a:ext uri="{FF2B5EF4-FFF2-40B4-BE49-F238E27FC236}">
                <a16:creationId xmlns:a16="http://schemas.microsoft.com/office/drawing/2014/main" id="{5C52F3D9-C221-411A-9728-086FACC637CF}"/>
              </a:ext>
            </a:extLst>
          </p:cNvPr>
          <p:cNvSpPr txBox="1">
            <a:spLocks/>
          </p:cNvSpPr>
          <p:nvPr/>
        </p:nvSpPr>
        <p:spPr>
          <a:xfrm>
            <a:off x="838200" y="1135142"/>
            <a:ext cx="10515600" cy="60907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mn-MN" sz="2800" b="1" dirty="0">
                <a:solidFill>
                  <a:srgbClr val="002060"/>
                </a:solidFill>
                <a:latin typeface="Arial" panose="020B0604020202020204" pitchFamily="34" charset="0"/>
                <a:cs typeface="Arial" panose="020B0604020202020204" pitchFamily="34" charset="0"/>
              </a:rPr>
              <a:t>Шүүхийн цахим платформыг хөгжүүлэх шаардлага</a:t>
            </a:r>
            <a:endParaRPr lang="en-US" sz="2800" b="1" dirty="0">
              <a:solidFill>
                <a:srgbClr val="002060"/>
              </a:solidFill>
              <a:latin typeface="Arial" panose="020B0604020202020204" pitchFamily="34" charset="0"/>
              <a:cs typeface="Arial" panose="020B0604020202020204" pitchFamily="34" charset="0"/>
            </a:endParaRPr>
          </a:p>
        </p:txBody>
      </p:sp>
      <p:sp>
        <p:nvSpPr>
          <p:cNvPr id="12" name="Content Placeholder 3">
            <a:extLst>
              <a:ext uri="{FF2B5EF4-FFF2-40B4-BE49-F238E27FC236}">
                <a16:creationId xmlns:a16="http://schemas.microsoft.com/office/drawing/2014/main" id="{D046B3D5-CF0C-4DB9-9F68-F1187C3D8F46}"/>
              </a:ext>
            </a:extLst>
          </p:cNvPr>
          <p:cNvSpPr txBox="1">
            <a:spLocks/>
          </p:cNvSpPr>
          <p:nvPr/>
        </p:nvSpPr>
        <p:spPr>
          <a:xfrm>
            <a:off x="6172200" y="1825625"/>
            <a:ext cx="5181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mn-MN" dirty="0">
              <a:solidFill>
                <a:srgbClr val="0070C0"/>
              </a:solidFill>
              <a:latin typeface="Arial" panose="020B0604020202020204" pitchFamily="34" charset="0"/>
              <a:cs typeface="Arial" panose="020B0604020202020204" pitchFamily="34" charset="0"/>
            </a:endParaRPr>
          </a:p>
          <a:p>
            <a:endParaRPr lang="mn-MN" dirty="0">
              <a:solidFill>
                <a:srgbClr val="0070C0"/>
              </a:solidFill>
              <a:latin typeface="Arial" panose="020B0604020202020204" pitchFamily="34" charset="0"/>
              <a:cs typeface="Arial" panose="020B0604020202020204" pitchFamily="34" charset="0"/>
            </a:endParaRPr>
          </a:p>
          <a:p>
            <a:r>
              <a:rPr lang="mn-MN" dirty="0">
                <a:solidFill>
                  <a:srgbClr val="002060"/>
                </a:solidFill>
                <a:latin typeface="Arial" panose="020B0604020202020204" pitchFamily="34" charset="0"/>
                <a:cs typeface="Arial" panose="020B0604020202020204" pitchFamily="34" charset="0"/>
              </a:rPr>
              <a:t>Шүүхийн дотоод ажлын хүрээнд </a:t>
            </a:r>
            <a:endParaRPr lang="en-US" dirty="0">
              <a:solidFill>
                <a:srgbClr val="002060"/>
              </a:solidFill>
              <a:latin typeface="Arial" panose="020B0604020202020204" pitchFamily="34" charset="0"/>
              <a:cs typeface="Arial" panose="020B0604020202020204" pitchFamily="34" charset="0"/>
            </a:endParaRPr>
          </a:p>
          <a:p>
            <a:r>
              <a:rPr lang="mn-MN" dirty="0">
                <a:solidFill>
                  <a:srgbClr val="002060"/>
                </a:solidFill>
                <a:latin typeface="Arial" panose="020B0604020202020204" pitchFamily="34" charset="0"/>
                <a:cs typeface="Arial" panose="020B0604020202020204" pitchFamily="34" charset="0"/>
              </a:rPr>
              <a:t>Хэргийн оролцогчдын хүрээнд</a:t>
            </a:r>
          </a:p>
          <a:p>
            <a:r>
              <a:rPr lang="mn-MN" dirty="0">
                <a:solidFill>
                  <a:srgbClr val="002060"/>
                </a:solidFill>
                <a:latin typeface="Arial" panose="020B0604020202020204" pitchFamily="34" charset="0"/>
                <a:cs typeface="Arial" panose="020B0604020202020204" pitchFamily="34" charset="0"/>
              </a:rPr>
              <a:t>Олон нийт</a:t>
            </a:r>
            <a:endParaRPr lang="en-US" dirty="0">
              <a:solidFill>
                <a:srgbClr val="002060"/>
              </a:solidFill>
              <a:latin typeface="Arial" panose="020B0604020202020204" pitchFamily="34" charset="0"/>
              <a:cs typeface="Arial" panose="020B0604020202020204" pitchFamily="34" charset="0"/>
            </a:endParaRPr>
          </a:p>
        </p:txBody>
      </p:sp>
      <p:pic>
        <p:nvPicPr>
          <p:cNvPr id="13" name="Picture 2" descr="Digital Justice Platform">
            <a:extLst>
              <a:ext uri="{FF2B5EF4-FFF2-40B4-BE49-F238E27FC236}">
                <a16:creationId xmlns:a16="http://schemas.microsoft.com/office/drawing/2014/main" id="{B9DC8DE2-4FE7-4B2E-82F3-B803ED6694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915064"/>
            <a:ext cx="4880086" cy="4261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78588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4A1B9B-7A74-C09E-7006-FD8D69968410}"/>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B8CF25B9-3C8E-A5D0-B3CF-6D91F1D5B7FF}"/>
              </a:ext>
            </a:extLst>
          </p:cNvPr>
          <p:cNvSpPr/>
          <p:nvPr/>
        </p:nvSpPr>
        <p:spPr>
          <a:xfrm>
            <a:off x="0" y="0"/>
            <a:ext cx="12192000" cy="6858000"/>
          </a:xfrm>
          <a:prstGeom prst="rect">
            <a:avLst/>
          </a:prstGeom>
          <a:solidFill>
            <a:srgbClr val="F2E4CF"/>
          </a:solidFill>
          <a:ln/>
        </p:spPr>
      </p:sp>
      <p:sp>
        <p:nvSpPr>
          <p:cNvPr id="3" name="Shape 1">
            <a:extLst>
              <a:ext uri="{FF2B5EF4-FFF2-40B4-BE49-F238E27FC236}">
                <a16:creationId xmlns:a16="http://schemas.microsoft.com/office/drawing/2014/main" id="{9C437765-85D4-DD83-A37F-ECA19BAB13DA}"/>
              </a:ext>
            </a:extLst>
          </p:cNvPr>
          <p:cNvSpPr/>
          <p:nvPr/>
        </p:nvSpPr>
        <p:spPr>
          <a:xfrm>
            <a:off x="0" y="0"/>
            <a:ext cx="12192000" cy="6859290"/>
          </a:xfrm>
          <a:prstGeom prst="rect">
            <a:avLst/>
          </a:prstGeom>
          <a:solidFill>
            <a:srgbClr val="FEF5E7"/>
          </a:solidFill>
          <a:ln/>
        </p:spPr>
      </p:sp>
      <p:sp>
        <p:nvSpPr>
          <p:cNvPr id="7" name="Text 4">
            <a:extLst>
              <a:ext uri="{FF2B5EF4-FFF2-40B4-BE49-F238E27FC236}">
                <a16:creationId xmlns:a16="http://schemas.microsoft.com/office/drawing/2014/main" id="{662EAEF8-CCD0-A913-084B-A00A233B9A97}"/>
              </a:ext>
            </a:extLst>
          </p:cNvPr>
          <p:cNvSpPr/>
          <p:nvPr/>
        </p:nvSpPr>
        <p:spPr>
          <a:xfrm>
            <a:off x="980977" y="2471972"/>
            <a:ext cx="82748" cy="227112"/>
          </a:xfrm>
          <a:prstGeom prst="rect">
            <a:avLst/>
          </a:prstGeom>
          <a:noFill/>
          <a:ln/>
        </p:spPr>
        <p:txBody>
          <a:bodyPr wrap="none" lIns="0" tIns="0" rIns="0" bIns="0" rtlCol="0" anchor="t"/>
          <a:lstStyle/>
          <a:p>
            <a:pPr algn="just">
              <a:lnSpc>
                <a:spcPts val="1750"/>
              </a:lnSpc>
            </a:pPr>
            <a:endParaRPr lang="en-US" sz="1750" dirty="0">
              <a:latin typeface="Algerian" panose="04020705040A02060702" pitchFamily="82" charset="0"/>
            </a:endParaRPr>
          </a:p>
        </p:txBody>
      </p:sp>
      <p:sp>
        <p:nvSpPr>
          <p:cNvPr id="15" name="Text 12">
            <a:extLst>
              <a:ext uri="{FF2B5EF4-FFF2-40B4-BE49-F238E27FC236}">
                <a16:creationId xmlns:a16="http://schemas.microsoft.com/office/drawing/2014/main" id="{F1F93B32-FA01-5D56-30E7-BE427CCFE4DE}"/>
              </a:ext>
            </a:extLst>
          </p:cNvPr>
          <p:cNvSpPr/>
          <p:nvPr/>
        </p:nvSpPr>
        <p:spPr>
          <a:xfrm>
            <a:off x="2077641" y="4067349"/>
            <a:ext cx="126504" cy="227112"/>
          </a:xfrm>
          <a:prstGeom prst="rect">
            <a:avLst/>
          </a:prstGeom>
          <a:noFill/>
          <a:ln/>
        </p:spPr>
        <p:txBody>
          <a:bodyPr wrap="none" lIns="0" tIns="0" rIns="0" bIns="0" rtlCol="0" anchor="t"/>
          <a:lstStyle/>
          <a:p>
            <a:pPr algn="just">
              <a:lnSpc>
                <a:spcPts val="1750"/>
              </a:lnSpc>
            </a:pPr>
            <a:endParaRPr lang="en-US" sz="1750" dirty="0">
              <a:latin typeface="Algerian" panose="04020705040A02060702" pitchFamily="82" charset="0"/>
            </a:endParaRPr>
          </a:p>
        </p:txBody>
      </p:sp>
      <p:sp>
        <p:nvSpPr>
          <p:cNvPr id="19" name="Text 16">
            <a:extLst>
              <a:ext uri="{FF2B5EF4-FFF2-40B4-BE49-F238E27FC236}">
                <a16:creationId xmlns:a16="http://schemas.microsoft.com/office/drawing/2014/main" id="{F1A9DA41-095E-1CD4-6555-8FD6525E615A}"/>
              </a:ext>
            </a:extLst>
          </p:cNvPr>
          <p:cNvSpPr/>
          <p:nvPr/>
        </p:nvSpPr>
        <p:spPr>
          <a:xfrm>
            <a:off x="7590731" y="4067349"/>
            <a:ext cx="123131" cy="227112"/>
          </a:xfrm>
          <a:prstGeom prst="rect">
            <a:avLst/>
          </a:prstGeom>
          <a:noFill/>
          <a:ln/>
        </p:spPr>
        <p:txBody>
          <a:bodyPr wrap="none" lIns="0" tIns="0" rIns="0" bIns="0" rtlCol="0" anchor="t"/>
          <a:lstStyle/>
          <a:p>
            <a:pPr algn="just">
              <a:lnSpc>
                <a:spcPts val="1750"/>
              </a:lnSpc>
            </a:pPr>
            <a:endParaRPr lang="en-US" sz="1750" dirty="0">
              <a:latin typeface="Algerian" panose="04020705040A02060702" pitchFamily="82" charset="0"/>
            </a:endParaRPr>
          </a:p>
        </p:txBody>
      </p:sp>
      <p:pic>
        <p:nvPicPr>
          <p:cNvPr id="22" name="Picture 21">
            <a:extLst>
              <a:ext uri="{FF2B5EF4-FFF2-40B4-BE49-F238E27FC236}">
                <a16:creationId xmlns:a16="http://schemas.microsoft.com/office/drawing/2014/main" id="{F7AEEB2E-A99A-A492-73A2-1041D90B6D0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85795"/>
          <a:stretch/>
        </p:blipFill>
        <p:spPr>
          <a:xfrm>
            <a:off x="-1" y="-1"/>
            <a:ext cx="12192000" cy="974196"/>
          </a:xfrm>
          <a:prstGeom prst="rect">
            <a:avLst/>
          </a:prstGeom>
        </p:spPr>
      </p:pic>
      <p:sp>
        <p:nvSpPr>
          <p:cNvPr id="24" name="TextBox 23">
            <a:extLst>
              <a:ext uri="{FF2B5EF4-FFF2-40B4-BE49-F238E27FC236}">
                <a16:creationId xmlns:a16="http://schemas.microsoft.com/office/drawing/2014/main" id="{D264BB31-7C9E-3A48-5478-594AC7A5A16F}"/>
              </a:ext>
            </a:extLst>
          </p:cNvPr>
          <p:cNvSpPr txBox="1"/>
          <p:nvPr/>
        </p:nvSpPr>
        <p:spPr>
          <a:xfrm>
            <a:off x="557980" y="3071172"/>
            <a:ext cx="11076037" cy="646331"/>
          </a:xfrm>
          <a:prstGeom prst="rect">
            <a:avLst/>
          </a:prstGeom>
          <a:noFill/>
        </p:spPr>
        <p:txBody>
          <a:bodyPr wrap="square" rtlCol="0">
            <a:spAutoFit/>
          </a:bodyPr>
          <a:lstStyle/>
          <a:p>
            <a:pPr algn="ctr"/>
            <a:r>
              <a:rPr lang="en-US" sz="3600" b="1" kern="100" dirty="0">
                <a:solidFill>
                  <a:srgbClr val="002060"/>
                </a:solidFill>
                <a:latin typeface="Arial" panose="020B0604020202020204" pitchFamily="34" charset="0"/>
                <a:ea typeface="Calibri" panose="020F0502020204030204" pitchFamily="34" charset="0"/>
                <a:cs typeface="Arial" panose="020B0604020202020204" pitchFamily="34" charset="0"/>
              </a:rPr>
              <a:t>THANK YOU FOR YOUR ATTENTION</a:t>
            </a:r>
            <a:endParaRPr lang="mn-MN" sz="36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4420460"/>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47FA28-CB4E-30D8-D9EA-3C80B8F8DF6E}"/>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41A04CA1-6231-28C8-71E9-C28C923496FD}"/>
              </a:ext>
            </a:extLst>
          </p:cNvPr>
          <p:cNvSpPr/>
          <p:nvPr/>
        </p:nvSpPr>
        <p:spPr>
          <a:xfrm>
            <a:off x="0" y="0"/>
            <a:ext cx="12192000" cy="6858000"/>
          </a:xfrm>
          <a:prstGeom prst="rect">
            <a:avLst/>
          </a:prstGeom>
          <a:solidFill>
            <a:srgbClr val="F2E4CF"/>
          </a:solidFill>
          <a:ln/>
        </p:spPr>
      </p:sp>
      <p:sp>
        <p:nvSpPr>
          <p:cNvPr id="3" name="Shape 1">
            <a:extLst>
              <a:ext uri="{FF2B5EF4-FFF2-40B4-BE49-F238E27FC236}">
                <a16:creationId xmlns:a16="http://schemas.microsoft.com/office/drawing/2014/main" id="{6BE8E886-C094-10C4-B88B-0E40284222F1}"/>
              </a:ext>
            </a:extLst>
          </p:cNvPr>
          <p:cNvSpPr/>
          <p:nvPr/>
        </p:nvSpPr>
        <p:spPr>
          <a:xfrm>
            <a:off x="0" y="0"/>
            <a:ext cx="12192000" cy="6858000"/>
          </a:xfrm>
          <a:prstGeom prst="rect">
            <a:avLst/>
          </a:prstGeom>
          <a:solidFill>
            <a:srgbClr val="FEF5E7"/>
          </a:solidFill>
          <a:ln/>
        </p:spPr>
        <p:txBody>
          <a:bodyPr/>
          <a:lstStyle/>
          <a:p>
            <a:endParaRPr lang="en-US" dirty="0">
              <a:solidFill>
                <a:srgbClr val="0070C0"/>
              </a:solidFill>
              <a:latin typeface="Arial" panose="020B0604020202020204" pitchFamily="34" charset="0"/>
              <a:cs typeface="Arial" panose="020B0604020202020204" pitchFamily="34" charset="0"/>
            </a:endParaRPr>
          </a:p>
        </p:txBody>
      </p:sp>
      <p:sp>
        <p:nvSpPr>
          <p:cNvPr id="8" name="Text 4">
            <a:extLst>
              <a:ext uri="{FF2B5EF4-FFF2-40B4-BE49-F238E27FC236}">
                <a16:creationId xmlns:a16="http://schemas.microsoft.com/office/drawing/2014/main" id="{1CD46682-7ABC-8ABE-5A0A-47A420BADEA7}"/>
              </a:ext>
            </a:extLst>
          </p:cNvPr>
          <p:cNvSpPr/>
          <p:nvPr/>
        </p:nvSpPr>
        <p:spPr>
          <a:xfrm>
            <a:off x="5292031" y="3566665"/>
            <a:ext cx="6179939" cy="1975247"/>
          </a:xfrm>
          <a:prstGeom prst="rect">
            <a:avLst/>
          </a:prstGeom>
          <a:noFill/>
          <a:ln/>
        </p:spPr>
        <p:txBody>
          <a:bodyPr wrap="square" lIns="0" tIns="0" rIns="0" bIns="0" rtlCol="0" anchor="t"/>
          <a:lstStyle/>
          <a:p>
            <a:pPr algn="just">
              <a:lnSpc>
                <a:spcPts val="2583"/>
              </a:lnSpc>
            </a:pPr>
            <a:endParaRPr lang="en-US" sz="1583" dirty="0">
              <a:solidFill>
                <a:srgbClr val="0070C0"/>
              </a:solidFill>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B3E230F2-A462-9633-A9A6-BD763F9C6F1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85795"/>
          <a:stretch/>
        </p:blipFill>
        <p:spPr>
          <a:xfrm>
            <a:off x="0" y="-1"/>
            <a:ext cx="12192000" cy="974196"/>
          </a:xfrm>
          <a:prstGeom prst="rect">
            <a:avLst/>
          </a:prstGeom>
        </p:spPr>
      </p:pic>
      <p:sp>
        <p:nvSpPr>
          <p:cNvPr id="9" name="Title 1">
            <a:extLst>
              <a:ext uri="{FF2B5EF4-FFF2-40B4-BE49-F238E27FC236}">
                <a16:creationId xmlns:a16="http://schemas.microsoft.com/office/drawing/2014/main" id="{3BD6445A-55F2-494D-934C-006E2518B8DA}"/>
              </a:ext>
            </a:extLst>
          </p:cNvPr>
          <p:cNvSpPr txBox="1">
            <a:spLocks/>
          </p:cNvSpPr>
          <p:nvPr/>
        </p:nvSpPr>
        <p:spPr>
          <a:xfrm>
            <a:off x="717566" y="1167721"/>
            <a:ext cx="10515600" cy="60907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rgbClr val="002060"/>
                </a:solidFill>
                <a:latin typeface="Arial" panose="020B0604020202020204" pitchFamily="34" charset="0"/>
                <a:cs typeface="Arial" panose="020B0604020202020204" pitchFamily="34" charset="0"/>
              </a:rPr>
              <a:t>I. </a:t>
            </a:r>
            <a:r>
              <a:rPr lang="mn-MN" sz="2800" b="1" dirty="0">
                <a:solidFill>
                  <a:srgbClr val="002060"/>
                </a:solidFill>
                <a:latin typeface="Arial" panose="020B0604020202020204" pitchFamily="34" charset="0"/>
                <a:cs typeface="Arial" panose="020B0604020202020204" pitchFamily="34" charset="0"/>
              </a:rPr>
              <a:t>ШҮҮХИЙН ШИНЭТГЭЛИЙН ҮЕ</a:t>
            </a:r>
            <a:r>
              <a:rPr lang="en-US" sz="2800" b="1" dirty="0">
                <a:solidFill>
                  <a:srgbClr val="002060"/>
                </a:solidFill>
                <a:latin typeface="Arial" panose="020B0604020202020204" pitchFamily="34" charset="0"/>
                <a:cs typeface="Arial" panose="020B0604020202020204" pitchFamily="34" charset="0"/>
              </a:rPr>
              <a:t> </a:t>
            </a:r>
            <a:br>
              <a:rPr lang="mn-MN" sz="2400" dirty="0">
                <a:latin typeface="Arial" panose="020B0604020202020204" pitchFamily="34" charset="0"/>
                <a:cs typeface="Arial" panose="020B0604020202020204" pitchFamily="34" charset="0"/>
              </a:rPr>
            </a:br>
            <a:r>
              <a:rPr lang="en-US" sz="2400" dirty="0">
                <a:solidFill>
                  <a:srgbClr val="002060"/>
                </a:solidFill>
                <a:latin typeface="Arial" panose="020B0604020202020204" pitchFamily="34" charset="0"/>
                <a:cs typeface="Arial" panose="020B0604020202020204" pitchFamily="34" charset="0"/>
              </a:rPr>
              <a:t>/</a:t>
            </a:r>
            <a:r>
              <a:rPr lang="mn-MN" sz="2400" i="1" dirty="0">
                <a:solidFill>
                  <a:schemeClr val="accent4">
                    <a:lumMod val="75000"/>
                  </a:schemeClr>
                </a:solidFill>
                <a:latin typeface="Arial" panose="020B0604020202020204" pitchFamily="34" charset="0"/>
                <a:cs typeface="Arial" panose="020B0604020202020204" pitchFamily="34" charset="0"/>
              </a:rPr>
              <a:t>шүүхийн үйл ажиллагаанд ил тод байдлын зарчмыг хангахыг зорьсон байдал, хууль тогтоомжийн хөгжлийн байдлаар</a:t>
            </a:r>
            <a:r>
              <a:rPr lang="en-US" sz="2400" dirty="0">
                <a:solidFill>
                  <a:srgbClr val="002060"/>
                </a:solidFill>
                <a:latin typeface="Arial" panose="020B0604020202020204" pitchFamily="34" charset="0"/>
                <a:cs typeface="Arial" panose="020B0604020202020204" pitchFamily="34" charset="0"/>
              </a:rPr>
              <a:t>/</a:t>
            </a:r>
          </a:p>
        </p:txBody>
      </p:sp>
      <p:graphicFrame>
        <p:nvGraphicFramePr>
          <p:cNvPr id="11" name="Diagram 10">
            <a:extLst>
              <a:ext uri="{FF2B5EF4-FFF2-40B4-BE49-F238E27FC236}">
                <a16:creationId xmlns:a16="http://schemas.microsoft.com/office/drawing/2014/main" id="{CAEE34AD-2441-4FCA-AE21-E9DB79A0CCAE}"/>
              </a:ext>
            </a:extLst>
          </p:cNvPr>
          <p:cNvGraphicFramePr/>
          <p:nvPr>
            <p:extLst>
              <p:ext uri="{D42A27DB-BD31-4B8C-83A1-F6EECF244321}">
                <p14:modId xmlns:p14="http://schemas.microsoft.com/office/powerpoint/2010/main" val="2520150474"/>
              </p:ext>
            </p:extLst>
          </p:nvPr>
        </p:nvGraphicFramePr>
        <p:xfrm>
          <a:off x="893717" y="2268436"/>
          <a:ext cx="10404566" cy="40480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12252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750" fill="hold"/>
                                        <p:tgtEl>
                                          <p:spTgt spid="11"/>
                                        </p:tgtEl>
                                        <p:attrNameLst>
                                          <p:attrName>ppt_x</p:attrName>
                                        </p:attrNameLst>
                                      </p:cBhvr>
                                      <p:tavLst>
                                        <p:tav tm="0">
                                          <p:val>
                                            <p:strVal val="#ppt_x"/>
                                          </p:val>
                                        </p:tav>
                                        <p:tav tm="100000">
                                          <p:val>
                                            <p:strVal val="#ppt_x"/>
                                          </p:val>
                                        </p:tav>
                                      </p:tavLst>
                                    </p:anim>
                                    <p:anim calcmode="lin" valueType="num">
                                      <p:cBhvr additive="base">
                                        <p:cTn id="8" dur="75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47FA28-CB4E-30D8-D9EA-3C80B8F8DF6E}"/>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41A04CA1-6231-28C8-71E9-C28C923496FD}"/>
              </a:ext>
            </a:extLst>
          </p:cNvPr>
          <p:cNvSpPr/>
          <p:nvPr/>
        </p:nvSpPr>
        <p:spPr>
          <a:xfrm>
            <a:off x="0" y="0"/>
            <a:ext cx="12192000" cy="6858000"/>
          </a:xfrm>
          <a:prstGeom prst="rect">
            <a:avLst/>
          </a:prstGeom>
          <a:solidFill>
            <a:srgbClr val="F2E4CF"/>
          </a:solidFill>
          <a:ln/>
        </p:spPr>
      </p:sp>
      <p:sp>
        <p:nvSpPr>
          <p:cNvPr id="3" name="Shape 1">
            <a:extLst>
              <a:ext uri="{FF2B5EF4-FFF2-40B4-BE49-F238E27FC236}">
                <a16:creationId xmlns:a16="http://schemas.microsoft.com/office/drawing/2014/main" id="{6BE8E886-C094-10C4-B88B-0E40284222F1}"/>
              </a:ext>
            </a:extLst>
          </p:cNvPr>
          <p:cNvSpPr/>
          <p:nvPr/>
        </p:nvSpPr>
        <p:spPr>
          <a:xfrm>
            <a:off x="0" y="0"/>
            <a:ext cx="12192000" cy="6858000"/>
          </a:xfrm>
          <a:prstGeom prst="rect">
            <a:avLst/>
          </a:prstGeom>
          <a:solidFill>
            <a:srgbClr val="FEF5E7"/>
          </a:solidFill>
          <a:ln/>
        </p:spPr>
        <p:txBody>
          <a:bodyPr/>
          <a:lstStyle/>
          <a:p>
            <a:endParaRPr lang="en-US" dirty="0">
              <a:solidFill>
                <a:srgbClr val="0070C0"/>
              </a:solidFill>
              <a:latin typeface="Arial" panose="020B0604020202020204" pitchFamily="34" charset="0"/>
              <a:cs typeface="Arial" panose="020B0604020202020204" pitchFamily="34" charset="0"/>
            </a:endParaRPr>
          </a:p>
        </p:txBody>
      </p:sp>
      <p:sp>
        <p:nvSpPr>
          <p:cNvPr id="8" name="Text 4">
            <a:extLst>
              <a:ext uri="{FF2B5EF4-FFF2-40B4-BE49-F238E27FC236}">
                <a16:creationId xmlns:a16="http://schemas.microsoft.com/office/drawing/2014/main" id="{1CD46682-7ABC-8ABE-5A0A-47A420BADEA7}"/>
              </a:ext>
            </a:extLst>
          </p:cNvPr>
          <p:cNvSpPr/>
          <p:nvPr/>
        </p:nvSpPr>
        <p:spPr>
          <a:xfrm>
            <a:off x="5292031" y="3566665"/>
            <a:ext cx="6179939" cy="1975247"/>
          </a:xfrm>
          <a:prstGeom prst="rect">
            <a:avLst/>
          </a:prstGeom>
          <a:noFill/>
          <a:ln/>
        </p:spPr>
        <p:txBody>
          <a:bodyPr wrap="square" lIns="0" tIns="0" rIns="0" bIns="0" rtlCol="0" anchor="t"/>
          <a:lstStyle/>
          <a:p>
            <a:pPr algn="just">
              <a:lnSpc>
                <a:spcPts val="2583"/>
              </a:lnSpc>
            </a:pPr>
            <a:endParaRPr lang="en-US" sz="1583" dirty="0">
              <a:solidFill>
                <a:srgbClr val="0070C0"/>
              </a:solidFill>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B3E230F2-A462-9633-A9A6-BD763F9C6F1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85795"/>
          <a:stretch/>
        </p:blipFill>
        <p:spPr>
          <a:xfrm>
            <a:off x="0" y="-1"/>
            <a:ext cx="12192000" cy="974196"/>
          </a:xfrm>
          <a:prstGeom prst="rect">
            <a:avLst/>
          </a:prstGeom>
        </p:spPr>
      </p:pic>
      <p:sp>
        <p:nvSpPr>
          <p:cNvPr id="13" name="Title 1">
            <a:extLst>
              <a:ext uri="{FF2B5EF4-FFF2-40B4-BE49-F238E27FC236}">
                <a16:creationId xmlns:a16="http://schemas.microsoft.com/office/drawing/2014/main" id="{584618AF-A76E-4539-8975-E19509D26B73}"/>
              </a:ext>
            </a:extLst>
          </p:cNvPr>
          <p:cNvSpPr txBox="1">
            <a:spLocks/>
          </p:cNvSpPr>
          <p:nvPr/>
        </p:nvSpPr>
        <p:spPr>
          <a:xfrm>
            <a:off x="838200" y="1009894"/>
            <a:ext cx="10515600" cy="81297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mn-MN" sz="2400" dirty="0">
                <a:solidFill>
                  <a:schemeClr val="accent4">
                    <a:lumMod val="75000"/>
                  </a:schemeClr>
                </a:solidFill>
                <a:latin typeface="Arial" panose="020B0604020202020204" pitchFamily="34" charset="0"/>
                <a:cs typeface="Arial" panose="020B0604020202020204" pitchFamily="34" charset="0"/>
              </a:rPr>
              <a:t>I үе</a:t>
            </a:r>
            <a:r>
              <a:rPr lang="en-US" sz="2400" dirty="0">
                <a:solidFill>
                  <a:schemeClr val="accent4">
                    <a:lumMod val="75000"/>
                  </a:schemeClr>
                </a:solidFill>
                <a:latin typeface="Arial" panose="020B0604020202020204" pitchFamily="34" charset="0"/>
                <a:cs typeface="Arial" panose="020B0604020202020204" pitchFamily="34" charset="0"/>
              </a:rPr>
              <a:t>: </a:t>
            </a:r>
            <a:r>
              <a:rPr lang="mn-MN" sz="2400" b="1" dirty="0">
                <a:solidFill>
                  <a:srgbClr val="002060"/>
                </a:solidFill>
                <a:latin typeface="Arial" panose="020B0604020202020204" pitchFamily="34" charset="0"/>
                <a:cs typeface="Arial" panose="020B0604020202020204" pitchFamily="34" charset="0"/>
              </a:rPr>
              <a:t>“НАМ, ТӨРИЙН ХЯНАЛТААС ИРГЭНИЙ ХЯНАЛТ РУУ” </a:t>
            </a:r>
            <a:br>
              <a:rPr lang="en-US" sz="2400" dirty="0">
                <a:solidFill>
                  <a:srgbClr val="002060"/>
                </a:solidFill>
                <a:latin typeface="Arial" panose="020B0604020202020204" pitchFamily="34" charset="0"/>
                <a:cs typeface="Arial" panose="020B0604020202020204" pitchFamily="34" charset="0"/>
              </a:rPr>
            </a:br>
            <a:r>
              <a:rPr lang="mn-MN" sz="2400" i="1" dirty="0">
                <a:solidFill>
                  <a:srgbClr val="002060"/>
                </a:solidFill>
                <a:latin typeface="Arial" panose="020B0604020202020204" pitchFamily="34" charset="0"/>
                <a:cs typeface="Arial" panose="020B0604020202020204" pitchFamily="34" charset="0"/>
              </a:rPr>
              <a:t>(1993 оноос 2013 он хүртэлх)</a:t>
            </a:r>
            <a:br>
              <a:rPr lang="en-US" sz="2800" dirty="0">
                <a:solidFill>
                  <a:srgbClr val="0070C0"/>
                </a:solidFill>
                <a:latin typeface="Arial" panose="020B0604020202020204" pitchFamily="34" charset="0"/>
                <a:cs typeface="Arial" panose="020B0604020202020204" pitchFamily="34" charset="0"/>
              </a:rPr>
            </a:br>
            <a:endParaRPr lang="en-US" sz="2800" dirty="0">
              <a:solidFill>
                <a:srgbClr val="0070C0"/>
              </a:solidFill>
              <a:latin typeface="Arial" panose="020B0604020202020204" pitchFamily="34" charset="0"/>
              <a:cs typeface="Arial" panose="020B0604020202020204" pitchFamily="34" charset="0"/>
            </a:endParaRPr>
          </a:p>
        </p:txBody>
      </p:sp>
      <p:graphicFrame>
        <p:nvGraphicFramePr>
          <p:cNvPr id="14" name="Table 13">
            <a:extLst>
              <a:ext uri="{FF2B5EF4-FFF2-40B4-BE49-F238E27FC236}">
                <a16:creationId xmlns:a16="http://schemas.microsoft.com/office/drawing/2014/main" id="{9BC14C44-CA43-4DDE-B3E0-6854C51CD024}"/>
              </a:ext>
            </a:extLst>
          </p:cNvPr>
          <p:cNvGraphicFramePr>
            <a:graphicFrameLocks noGrp="1"/>
          </p:cNvGraphicFramePr>
          <p:nvPr>
            <p:extLst>
              <p:ext uri="{D42A27DB-BD31-4B8C-83A1-F6EECF244321}">
                <p14:modId xmlns:p14="http://schemas.microsoft.com/office/powerpoint/2010/main" val="793533904"/>
              </p:ext>
            </p:extLst>
          </p:nvPr>
        </p:nvGraphicFramePr>
        <p:xfrm>
          <a:off x="838200" y="1774739"/>
          <a:ext cx="10515600" cy="3637280"/>
        </p:xfrm>
        <a:graphic>
          <a:graphicData uri="http://schemas.openxmlformats.org/drawingml/2006/table">
            <a:tbl>
              <a:tblPr firstRow="1" bandRow="1">
                <a:tableStyleId>{5940675A-B579-460E-94D1-54222C63F5DA}</a:tableStyleId>
              </a:tblPr>
              <a:tblGrid>
                <a:gridCol w="616780">
                  <a:extLst>
                    <a:ext uri="{9D8B030D-6E8A-4147-A177-3AD203B41FA5}">
                      <a16:colId xmlns:a16="http://schemas.microsoft.com/office/drawing/2014/main" val="1302827897"/>
                    </a:ext>
                  </a:extLst>
                </a:gridCol>
                <a:gridCol w="6000897">
                  <a:extLst>
                    <a:ext uri="{9D8B030D-6E8A-4147-A177-3AD203B41FA5}">
                      <a16:colId xmlns:a16="http://schemas.microsoft.com/office/drawing/2014/main" val="1652000851"/>
                    </a:ext>
                  </a:extLst>
                </a:gridCol>
                <a:gridCol w="3897923">
                  <a:extLst>
                    <a:ext uri="{9D8B030D-6E8A-4147-A177-3AD203B41FA5}">
                      <a16:colId xmlns:a16="http://schemas.microsoft.com/office/drawing/2014/main" val="1797228748"/>
                    </a:ext>
                  </a:extLst>
                </a:gridCol>
              </a:tblGrid>
              <a:tr h="370840">
                <a:tc>
                  <a:txBody>
                    <a:bodyPr/>
                    <a:lstStyle/>
                    <a:p>
                      <a:pPr algn="ctr"/>
                      <a:r>
                        <a:rPr lang="mn-MN" sz="1400" b="1" dirty="0">
                          <a:solidFill>
                            <a:srgbClr val="002060"/>
                          </a:solidFill>
                          <a:latin typeface="Arial" panose="020B0604020202020204" pitchFamily="34" charset="0"/>
                          <a:cs typeface="Arial" panose="020B0604020202020204" pitchFamily="34" charset="0"/>
                        </a:rPr>
                        <a:t>№</a:t>
                      </a:r>
                      <a:endParaRPr lang="en-US" sz="1400" b="1" dirty="0">
                        <a:solidFill>
                          <a:srgbClr val="002060"/>
                        </a:solidFill>
                        <a:latin typeface="Arial" panose="020B0604020202020204" pitchFamily="34" charset="0"/>
                        <a:cs typeface="Arial" panose="020B0604020202020204" pitchFamily="34" charset="0"/>
                      </a:endParaRPr>
                    </a:p>
                  </a:txBody>
                  <a:tcPr>
                    <a:lnL w="12700" cmpd="sng">
                      <a:noFill/>
                    </a:lnL>
                    <a:lnR w="12700" cap="flat" cmpd="sng" algn="ctr">
                      <a:solidFill>
                        <a:schemeClr val="bg1"/>
                      </a:solidFill>
                      <a:prstDash val="solid"/>
                      <a:round/>
                      <a:headEnd type="none" w="med" len="med"/>
                      <a:tailEnd type="none" w="med" len="med"/>
                    </a:lnR>
                    <a:lnT w="12700" cmpd="sng">
                      <a:noFill/>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mn-MN" sz="1400" b="1" dirty="0">
                          <a:solidFill>
                            <a:srgbClr val="002060"/>
                          </a:solidFill>
                          <a:latin typeface="Arial" panose="020B0604020202020204" pitchFamily="34" charset="0"/>
                          <a:cs typeface="Arial" panose="020B0604020202020204" pitchFamily="34" charset="0"/>
                        </a:rPr>
                        <a:t>Баримт бичгийн нэр</a:t>
                      </a:r>
                      <a:endParaRPr lang="en-US" sz="1400" b="1" dirty="0">
                        <a:solidFill>
                          <a:srgbClr val="002060"/>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mn-MN" sz="1400" b="1" dirty="0">
                          <a:solidFill>
                            <a:srgbClr val="002060"/>
                          </a:solidFill>
                          <a:latin typeface="Arial" panose="020B0604020202020204" pitchFamily="34" charset="0"/>
                          <a:cs typeface="Arial" panose="020B0604020202020204" pitchFamily="34" charset="0"/>
                        </a:rPr>
                        <a:t>Огноо</a:t>
                      </a:r>
                      <a:r>
                        <a:rPr lang="en-US" sz="1400" b="1" dirty="0">
                          <a:solidFill>
                            <a:srgbClr val="002060"/>
                          </a:solidFill>
                          <a:latin typeface="Arial" panose="020B0604020202020204" pitchFamily="34" charset="0"/>
                          <a:cs typeface="Arial" panose="020B0604020202020204" pitchFamily="34" charset="0"/>
                        </a:rPr>
                        <a:t>, </a:t>
                      </a:r>
                      <a:r>
                        <a:rPr lang="mn-MN" sz="1400" b="1" dirty="0">
                          <a:solidFill>
                            <a:srgbClr val="002060"/>
                          </a:solidFill>
                          <a:latin typeface="Arial" panose="020B0604020202020204" pitchFamily="34" charset="0"/>
                          <a:cs typeface="Arial" panose="020B0604020202020204" pitchFamily="34" charset="0"/>
                        </a:rPr>
                        <a:t>тогтоол</a:t>
                      </a:r>
                      <a:endParaRPr lang="en-US" sz="1400" b="1" dirty="0">
                        <a:solidFill>
                          <a:srgbClr val="002060"/>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99135623"/>
                  </a:ext>
                </a:extLst>
              </a:tr>
              <a:tr h="370840">
                <a:tc>
                  <a:txBody>
                    <a:bodyPr/>
                    <a:lstStyle/>
                    <a:p>
                      <a:pPr algn="ctr"/>
                      <a:r>
                        <a:rPr lang="en-US" sz="1400" dirty="0">
                          <a:solidFill>
                            <a:srgbClr val="002060"/>
                          </a:solidFill>
                          <a:latin typeface="Arial" panose="020B0604020202020204" pitchFamily="34" charset="0"/>
                          <a:cs typeface="Arial" panose="020B0604020202020204" pitchFamily="34" charset="0"/>
                        </a:rPr>
                        <a:t>1</a:t>
                      </a:r>
                    </a:p>
                  </a:txBody>
                  <a:tcPr>
                    <a:lnL w="12700" cmpd="sng">
                      <a:noFill/>
                    </a:lnL>
                    <a:lnR w="12700" cap="flat" cmpd="sng" algn="ctr">
                      <a:solidFill>
                        <a:schemeClr val="bg1"/>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mn-MN" sz="1400" dirty="0">
                          <a:solidFill>
                            <a:srgbClr val="002060"/>
                          </a:solidFill>
                          <a:latin typeface="Arial" panose="020B0604020202020204" pitchFamily="34" charset="0"/>
                          <a:cs typeface="Arial" panose="020B0604020202020204" pitchFamily="34" charset="0"/>
                        </a:rPr>
                        <a:t>Шүүхийн тухай </a:t>
                      </a:r>
                      <a:r>
                        <a:rPr lang="mn-MN" sz="1400" dirty="0">
                          <a:solidFill>
                            <a:schemeClr val="accent4">
                              <a:lumMod val="75000"/>
                            </a:schemeClr>
                          </a:solidFill>
                          <a:latin typeface="Arial" panose="020B0604020202020204" pitchFamily="34" charset="0"/>
                          <a:cs typeface="Arial" panose="020B0604020202020204" pitchFamily="34" charset="0"/>
                        </a:rPr>
                        <a:t>хууль</a:t>
                      </a:r>
                      <a:endParaRPr lang="en-US" sz="1400" dirty="0">
                        <a:solidFill>
                          <a:schemeClr val="accent4">
                            <a:lumMod val="75000"/>
                          </a:schemeClr>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solidFill>
                            <a:schemeClr val="accent4">
                              <a:lumMod val="75000"/>
                            </a:schemeClr>
                          </a:solidFill>
                          <a:latin typeface="Arial" panose="020B0604020202020204" pitchFamily="34" charset="0"/>
                          <a:cs typeface="Arial" panose="020B0604020202020204" pitchFamily="34" charset="0"/>
                        </a:rPr>
                        <a:t>1993.02.04</a:t>
                      </a:r>
                    </a:p>
                    <a:p>
                      <a:pPr algn="ctr"/>
                      <a:r>
                        <a:rPr lang="en-US" sz="1400" dirty="0">
                          <a:solidFill>
                            <a:schemeClr val="accent4">
                              <a:lumMod val="75000"/>
                            </a:schemeClr>
                          </a:solidFill>
                          <a:latin typeface="Arial" panose="020B0604020202020204" pitchFamily="34" charset="0"/>
                          <a:cs typeface="Arial" panose="020B0604020202020204" pitchFamily="34" charset="0"/>
                        </a:rPr>
                        <a:t>2002.07.04</a:t>
                      </a:r>
                    </a:p>
                  </a:txBody>
                  <a:tcPr anchor="ctr">
                    <a:lnL w="12700" cap="flat" cmpd="sng" algn="ctr">
                      <a:solidFill>
                        <a:schemeClr val="bg1"/>
                      </a:solidFill>
                      <a:prstDash val="solid"/>
                      <a:round/>
                      <a:headEnd type="none" w="med" len="med"/>
                      <a:tailEnd type="none" w="med" len="med"/>
                    </a:lnL>
                    <a:lnR w="12700" cmpd="sng">
                      <a:noFill/>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84600481"/>
                  </a:ext>
                </a:extLst>
              </a:tr>
              <a:tr h="370840">
                <a:tc>
                  <a:txBody>
                    <a:bodyPr/>
                    <a:lstStyle/>
                    <a:p>
                      <a:pPr algn="ctr"/>
                      <a:r>
                        <a:rPr lang="en-US" sz="1400" dirty="0">
                          <a:solidFill>
                            <a:srgbClr val="002060"/>
                          </a:solidFill>
                          <a:latin typeface="Arial" panose="020B0604020202020204" pitchFamily="34" charset="0"/>
                          <a:cs typeface="Arial" panose="020B0604020202020204" pitchFamily="34" charset="0"/>
                        </a:rPr>
                        <a:t>2</a:t>
                      </a:r>
                    </a:p>
                  </a:txBody>
                  <a:tcPr>
                    <a:lnL w="12700" cmpd="sng">
                      <a:noFill/>
                    </a:lnL>
                    <a:lnR w="12700" cap="flat" cmpd="sng" algn="ctr">
                      <a:solidFill>
                        <a:schemeClr val="bg1"/>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mn-MN" sz="1400" dirty="0">
                          <a:solidFill>
                            <a:srgbClr val="002060"/>
                          </a:solidFill>
                          <a:latin typeface="Arial" panose="020B0604020202020204" pitchFamily="34" charset="0"/>
                          <a:cs typeface="Arial" panose="020B0604020202020204" pitchFamily="34" charset="0"/>
                        </a:rPr>
                        <a:t>Эрх зүйн шинэтгэлийн </a:t>
                      </a:r>
                      <a:r>
                        <a:rPr lang="mn-MN" sz="1400" dirty="0">
                          <a:solidFill>
                            <a:schemeClr val="accent4">
                              <a:lumMod val="75000"/>
                            </a:schemeClr>
                          </a:solidFill>
                          <a:latin typeface="Arial" panose="020B0604020202020204" pitchFamily="34" charset="0"/>
                          <a:cs typeface="Arial" panose="020B0604020202020204" pitchFamily="34" charset="0"/>
                        </a:rPr>
                        <a:t>хөтөлбөр</a:t>
                      </a:r>
                      <a:endParaRPr lang="en-US" sz="1400" dirty="0">
                        <a:solidFill>
                          <a:schemeClr val="accent4">
                            <a:lumMod val="75000"/>
                          </a:schemeClr>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rowSpan="3">
                  <a:txBody>
                    <a:bodyPr/>
                    <a:lstStyle/>
                    <a:p>
                      <a:pPr algn="ctr"/>
                      <a:r>
                        <a:rPr lang="mn-MN" sz="1400" dirty="0">
                          <a:solidFill>
                            <a:srgbClr val="002060"/>
                          </a:solidFill>
                          <a:latin typeface="Arial" panose="020B0604020202020204" pitchFamily="34" charset="0"/>
                          <a:cs typeface="Arial" panose="020B0604020202020204" pitchFamily="34" charset="0"/>
                        </a:rPr>
                        <a:t>УИХ-ын</a:t>
                      </a:r>
                      <a:r>
                        <a:rPr lang="mn-MN" sz="1400" dirty="0">
                          <a:solidFill>
                            <a:srgbClr val="0070C0"/>
                          </a:solidFill>
                          <a:latin typeface="Arial" panose="020B0604020202020204" pitchFamily="34" charset="0"/>
                          <a:cs typeface="Arial" panose="020B0604020202020204" pitchFamily="34" charset="0"/>
                        </a:rPr>
                        <a:t> </a:t>
                      </a:r>
                      <a:r>
                        <a:rPr lang="ru-RU" sz="1400" dirty="0">
                          <a:solidFill>
                            <a:schemeClr val="accent4">
                              <a:lumMod val="75000"/>
                            </a:schemeClr>
                          </a:solidFill>
                          <a:latin typeface="Arial" panose="020B0604020202020204" pitchFamily="34" charset="0"/>
                          <a:cs typeface="Arial" panose="020B0604020202020204" pitchFamily="34" charset="0"/>
                        </a:rPr>
                        <a:t>1998</a:t>
                      </a:r>
                      <a:r>
                        <a:rPr lang="ru-RU" sz="1400" dirty="0">
                          <a:solidFill>
                            <a:srgbClr val="FF0000"/>
                          </a:solidFill>
                          <a:latin typeface="Arial" panose="020B0604020202020204" pitchFamily="34" charset="0"/>
                          <a:cs typeface="Arial" panose="020B0604020202020204" pitchFamily="34" charset="0"/>
                        </a:rPr>
                        <a:t> </a:t>
                      </a:r>
                      <a:r>
                        <a:rPr lang="ru-RU" sz="1400" dirty="0">
                          <a:solidFill>
                            <a:srgbClr val="002060"/>
                          </a:solidFill>
                          <a:latin typeface="Arial" panose="020B0604020202020204" pitchFamily="34" charset="0"/>
                          <a:cs typeface="Arial" panose="020B0604020202020204" pitchFamily="34" charset="0"/>
                        </a:rPr>
                        <a:t>оны 18 дугаар тогтоолын хавсралт </a:t>
                      </a:r>
                      <a:endParaRPr lang="en-US" sz="1400" dirty="0">
                        <a:solidFill>
                          <a:srgbClr val="002060"/>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mpd="sng">
                      <a:noFill/>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96520083"/>
                  </a:ext>
                </a:extLst>
              </a:tr>
              <a:tr h="0">
                <a:tc>
                  <a:txBody>
                    <a:bodyPr/>
                    <a:lstStyle/>
                    <a:p>
                      <a:pPr algn="ctr"/>
                      <a:r>
                        <a:rPr lang="en-US" sz="1400" dirty="0">
                          <a:solidFill>
                            <a:srgbClr val="002060"/>
                          </a:solidFill>
                          <a:latin typeface="Arial" panose="020B0604020202020204" pitchFamily="34" charset="0"/>
                          <a:cs typeface="Arial" panose="020B0604020202020204" pitchFamily="34" charset="0"/>
                        </a:rPr>
                        <a:t>3</a:t>
                      </a:r>
                    </a:p>
                  </a:txBody>
                  <a:tcPr>
                    <a:lnL w="12700" cmpd="sng">
                      <a:noFill/>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mn-MN" sz="1400" dirty="0">
                          <a:solidFill>
                            <a:srgbClr val="002060"/>
                          </a:solidFill>
                          <a:latin typeface="Arial" panose="020B0604020202020204" pitchFamily="34" charset="0"/>
                          <a:cs typeface="Arial" panose="020B0604020202020204" pitchFamily="34" charset="0"/>
                        </a:rPr>
                        <a:t>Монгол Улсын хууль тогтоомжийг 2000 он хүртэл боловсронгуй болгох үндсэн </a:t>
                      </a:r>
                      <a:r>
                        <a:rPr lang="mn-MN" sz="1400" dirty="0">
                          <a:solidFill>
                            <a:schemeClr val="accent4">
                              <a:lumMod val="75000"/>
                            </a:schemeClr>
                          </a:solidFill>
                          <a:latin typeface="Arial" panose="020B0604020202020204" pitchFamily="34" charset="0"/>
                          <a:cs typeface="Arial" panose="020B0604020202020204" pitchFamily="34" charset="0"/>
                        </a:rPr>
                        <a:t>чиглэл</a:t>
                      </a:r>
                      <a:endParaRPr lang="en-US" sz="1400" dirty="0">
                        <a:solidFill>
                          <a:schemeClr val="accent4">
                            <a:lumMod val="75000"/>
                          </a:schemeClr>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US"/>
                    </a:p>
                  </a:txBody>
                  <a:tcPr/>
                </a:tc>
                <a:extLst>
                  <a:ext uri="{0D108BD9-81ED-4DB2-BD59-A6C34878D82A}">
                    <a16:rowId xmlns:a16="http://schemas.microsoft.com/office/drawing/2014/main" val="2569324680"/>
                  </a:ext>
                </a:extLst>
              </a:tr>
              <a:tr h="0">
                <a:tc>
                  <a:txBody>
                    <a:bodyPr/>
                    <a:lstStyle/>
                    <a:p>
                      <a:pPr algn="ctr"/>
                      <a:r>
                        <a:rPr lang="en-US" sz="1400" dirty="0">
                          <a:solidFill>
                            <a:srgbClr val="002060"/>
                          </a:solidFill>
                          <a:latin typeface="Arial" panose="020B0604020202020204" pitchFamily="34" charset="0"/>
                          <a:cs typeface="Arial" panose="020B0604020202020204" pitchFamily="34" charset="0"/>
                        </a:rPr>
                        <a:t>4</a:t>
                      </a:r>
                    </a:p>
                  </a:txBody>
                  <a:tcPr>
                    <a:lnL w="12700" cmpd="sng">
                      <a:noFill/>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mn-MN" sz="1400" dirty="0">
                          <a:solidFill>
                            <a:srgbClr val="002060"/>
                          </a:solidFill>
                          <a:latin typeface="Arial" panose="020B0604020202020204" pitchFamily="34" charset="0"/>
                          <a:cs typeface="Arial" panose="020B0604020202020204" pitchFamily="34" charset="0"/>
                        </a:rPr>
                        <a:t>Монгол Улсын эрх зүйн шинэтгэлийн хөтөлбөрийг хэрэгжүүлэх арга хэмжээний </a:t>
                      </a:r>
                      <a:r>
                        <a:rPr lang="mn-MN" sz="1400" dirty="0">
                          <a:solidFill>
                            <a:schemeClr val="accent4">
                              <a:lumMod val="75000"/>
                            </a:schemeClr>
                          </a:solidFill>
                          <a:latin typeface="Arial" panose="020B0604020202020204" pitchFamily="34" charset="0"/>
                          <a:cs typeface="Arial" panose="020B0604020202020204" pitchFamily="34" charset="0"/>
                        </a:rPr>
                        <a:t>төлөвлөгөө</a:t>
                      </a:r>
                      <a:endParaRPr lang="en-US" sz="1400" dirty="0">
                        <a:solidFill>
                          <a:schemeClr val="accent4">
                            <a:lumMod val="75000"/>
                          </a:schemeClr>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US" dirty="0"/>
                    </a:p>
                  </a:txBody>
                  <a:tcPr/>
                </a:tc>
                <a:extLst>
                  <a:ext uri="{0D108BD9-81ED-4DB2-BD59-A6C34878D82A}">
                    <a16:rowId xmlns:a16="http://schemas.microsoft.com/office/drawing/2014/main" val="1900354028"/>
                  </a:ext>
                </a:extLst>
              </a:tr>
              <a:tr h="206980">
                <a:tc>
                  <a:txBody>
                    <a:bodyPr/>
                    <a:lstStyle/>
                    <a:p>
                      <a:pPr algn="ctr"/>
                      <a:r>
                        <a:rPr lang="en-US" sz="1400" dirty="0">
                          <a:solidFill>
                            <a:srgbClr val="002060"/>
                          </a:solidFill>
                          <a:latin typeface="Arial" panose="020B0604020202020204" pitchFamily="34" charset="0"/>
                          <a:cs typeface="Arial" panose="020B0604020202020204" pitchFamily="34" charset="0"/>
                        </a:rPr>
                        <a:t>5</a:t>
                      </a:r>
                    </a:p>
                  </a:txBody>
                  <a:tcPr>
                    <a:lnL w="12700" cmpd="sng">
                      <a:noFill/>
                    </a:lnL>
                    <a:lnR w="12700" cap="flat" cmpd="sng" algn="ctr">
                      <a:solidFill>
                        <a:schemeClr val="bg1"/>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mn-MN" sz="1400" dirty="0">
                          <a:solidFill>
                            <a:srgbClr val="002060"/>
                          </a:solidFill>
                          <a:latin typeface="Arial" panose="020B0604020202020204" pitchFamily="34" charset="0"/>
                          <a:cs typeface="Arial" panose="020B0604020202020204" pitchFamily="34" charset="0"/>
                        </a:rPr>
                        <a:t>Монгол Улсын шүүх эрх мэдлийн стратеги </a:t>
                      </a:r>
                      <a:r>
                        <a:rPr lang="mn-MN" sz="1400" dirty="0">
                          <a:solidFill>
                            <a:schemeClr val="accent4">
                              <a:lumMod val="75000"/>
                            </a:schemeClr>
                          </a:solidFill>
                          <a:latin typeface="Arial" panose="020B0604020202020204" pitchFamily="34" charset="0"/>
                          <a:cs typeface="Arial" panose="020B0604020202020204" pitchFamily="34" charset="0"/>
                        </a:rPr>
                        <a:t>төлөвлөгөө</a:t>
                      </a:r>
                      <a:endParaRPr lang="en-US" sz="1400" dirty="0">
                        <a:solidFill>
                          <a:schemeClr val="accent4">
                            <a:lumMod val="75000"/>
                          </a:schemeClr>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n-MN" sz="1400" dirty="0">
                          <a:solidFill>
                            <a:srgbClr val="002060"/>
                          </a:solidFill>
                          <a:latin typeface="Arial" panose="020B0604020202020204" pitchFamily="34" charset="0"/>
                          <a:cs typeface="Arial" panose="020B0604020202020204" pitchFamily="34" charset="0"/>
                        </a:rPr>
                        <a:t>УИХ-ын</a:t>
                      </a:r>
                      <a:r>
                        <a:rPr lang="mn-MN" sz="1400" dirty="0">
                          <a:solidFill>
                            <a:srgbClr val="0070C0"/>
                          </a:solidFill>
                          <a:latin typeface="Arial" panose="020B0604020202020204" pitchFamily="34" charset="0"/>
                          <a:cs typeface="Arial" panose="020B0604020202020204" pitchFamily="34" charset="0"/>
                        </a:rPr>
                        <a:t> </a:t>
                      </a:r>
                      <a:r>
                        <a:rPr lang="mn-MN" sz="1400" dirty="0">
                          <a:solidFill>
                            <a:schemeClr val="accent4">
                              <a:lumMod val="75000"/>
                            </a:schemeClr>
                          </a:solidFill>
                          <a:latin typeface="Arial" panose="020B0604020202020204" pitchFamily="34" charset="0"/>
                          <a:cs typeface="Arial" panose="020B0604020202020204" pitchFamily="34" charset="0"/>
                        </a:rPr>
                        <a:t>2000</a:t>
                      </a:r>
                      <a:r>
                        <a:rPr lang="ru-RU" sz="1400" dirty="0">
                          <a:solidFill>
                            <a:srgbClr val="0070C0"/>
                          </a:solidFill>
                          <a:latin typeface="Arial" panose="020B0604020202020204" pitchFamily="34" charset="0"/>
                          <a:cs typeface="Arial" panose="020B0604020202020204" pitchFamily="34" charset="0"/>
                        </a:rPr>
                        <a:t> </a:t>
                      </a:r>
                      <a:r>
                        <a:rPr lang="ru-RU" sz="1400" dirty="0">
                          <a:solidFill>
                            <a:srgbClr val="002060"/>
                          </a:solidFill>
                          <a:latin typeface="Arial" panose="020B0604020202020204" pitchFamily="34" charset="0"/>
                          <a:cs typeface="Arial" panose="020B0604020202020204" pitchFamily="34" charset="0"/>
                        </a:rPr>
                        <a:t>оны </a:t>
                      </a:r>
                      <a:r>
                        <a:rPr lang="mn-MN" sz="1400" dirty="0">
                          <a:solidFill>
                            <a:srgbClr val="002060"/>
                          </a:solidFill>
                          <a:latin typeface="Arial" panose="020B0604020202020204" pitchFamily="34" charset="0"/>
                          <a:cs typeface="Arial" panose="020B0604020202020204" pitchFamily="34" charset="0"/>
                        </a:rPr>
                        <a:t>39 дүгээр</a:t>
                      </a:r>
                      <a:r>
                        <a:rPr lang="ru-RU" sz="1400" dirty="0">
                          <a:solidFill>
                            <a:srgbClr val="002060"/>
                          </a:solidFill>
                          <a:latin typeface="Arial" panose="020B0604020202020204" pitchFamily="34" charset="0"/>
                          <a:cs typeface="Arial" panose="020B0604020202020204" pitchFamily="34" charset="0"/>
                        </a:rPr>
                        <a:t> тогтоолын хавсралт </a:t>
                      </a:r>
                      <a:endParaRPr lang="en-US" sz="1400" dirty="0">
                        <a:solidFill>
                          <a:srgbClr val="002060"/>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mpd="sng">
                      <a:noFill/>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7864917"/>
                  </a:ext>
                </a:extLst>
              </a:tr>
              <a:tr h="219744">
                <a:tc>
                  <a:txBody>
                    <a:bodyPr/>
                    <a:lstStyle/>
                    <a:p>
                      <a:pPr algn="ctr"/>
                      <a:r>
                        <a:rPr lang="mn-MN" sz="1400" dirty="0">
                          <a:solidFill>
                            <a:srgbClr val="002060"/>
                          </a:solidFill>
                          <a:latin typeface="Arial" panose="020B0604020202020204" pitchFamily="34" charset="0"/>
                          <a:cs typeface="Arial" panose="020B0604020202020204" pitchFamily="34" charset="0"/>
                        </a:rPr>
                        <a:t>6</a:t>
                      </a:r>
                      <a:endParaRPr lang="en-US" sz="1400" dirty="0">
                        <a:solidFill>
                          <a:srgbClr val="002060"/>
                        </a:solidFill>
                        <a:latin typeface="Arial" panose="020B0604020202020204" pitchFamily="34" charset="0"/>
                        <a:cs typeface="Arial" panose="020B0604020202020204" pitchFamily="34" charset="0"/>
                      </a:endParaRPr>
                    </a:p>
                  </a:txBody>
                  <a:tcPr>
                    <a:lnL w="12700" cmpd="sng">
                      <a:noFill/>
                    </a:lnL>
                    <a:lnR w="12700" cap="flat" cmpd="sng" algn="ctr">
                      <a:solidFill>
                        <a:schemeClr val="bg1"/>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mn-MN" sz="1400" dirty="0">
                          <a:solidFill>
                            <a:srgbClr val="002060"/>
                          </a:solidFill>
                          <a:latin typeface="Arial" panose="020B0604020202020204" pitchFamily="34" charset="0"/>
                          <a:cs typeface="Arial" panose="020B0604020202020204" pitchFamily="34" charset="0"/>
                        </a:rPr>
                        <a:t>Шүүх эрх мэдлийн хүрээнд шинэтгэлийг гүнзгийрүүлэх </a:t>
                      </a:r>
                      <a:r>
                        <a:rPr lang="mn-MN" sz="1400" dirty="0">
                          <a:solidFill>
                            <a:schemeClr val="accent4">
                              <a:lumMod val="75000"/>
                            </a:schemeClr>
                          </a:solidFill>
                          <a:latin typeface="Arial" panose="020B0604020202020204" pitchFamily="34" charset="0"/>
                          <a:cs typeface="Arial" panose="020B0604020202020204" pitchFamily="34" charset="0"/>
                        </a:rPr>
                        <a:t>хөтөлбөр</a:t>
                      </a:r>
                      <a:endParaRPr lang="en-US" sz="1400" dirty="0">
                        <a:solidFill>
                          <a:schemeClr val="accent4">
                            <a:lumMod val="75000"/>
                          </a:schemeClr>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n-MN" sz="1400" dirty="0">
                          <a:solidFill>
                            <a:srgbClr val="002060"/>
                          </a:solidFill>
                          <a:latin typeface="Arial" panose="020B0604020202020204" pitchFamily="34" charset="0"/>
                          <a:cs typeface="Arial" panose="020B0604020202020204" pitchFamily="34" charset="0"/>
                        </a:rPr>
                        <a:t>ҮАБЗ-ийн</a:t>
                      </a:r>
                      <a:r>
                        <a:rPr lang="mn-MN" sz="1400" dirty="0">
                          <a:solidFill>
                            <a:srgbClr val="0070C0"/>
                          </a:solidFill>
                          <a:latin typeface="Arial" panose="020B0604020202020204" pitchFamily="34" charset="0"/>
                          <a:cs typeface="Arial" panose="020B0604020202020204" pitchFamily="34" charset="0"/>
                        </a:rPr>
                        <a:t> </a:t>
                      </a:r>
                      <a:r>
                        <a:rPr lang="en-US" sz="1400" dirty="0">
                          <a:solidFill>
                            <a:schemeClr val="accent4">
                              <a:lumMod val="75000"/>
                            </a:schemeClr>
                          </a:solidFill>
                          <a:latin typeface="Arial" panose="020B0604020202020204" pitchFamily="34" charset="0"/>
                          <a:cs typeface="Arial" panose="020B0604020202020204" pitchFamily="34" charset="0"/>
                        </a:rPr>
                        <a:t>2010</a:t>
                      </a:r>
                      <a:r>
                        <a:rPr lang="en-US" sz="1400" dirty="0">
                          <a:solidFill>
                            <a:srgbClr val="002060"/>
                          </a:solidFill>
                          <a:latin typeface="Arial" panose="020B0604020202020204" pitchFamily="34" charset="0"/>
                          <a:cs typeface="Arial" panose="020B0604020202020204" pitchFamily="34" charset="0"/>
                        </a:rPr>
                        <a:t>.04.15</a:t>
                      </a:r>
                      <a:r>
                        <a:rPr lang="mn-MN" sz="1400" dirty="0">
                          <a:solidFill>
                            <a:srgbClr val="002060"/>
                          </a:solidFill>
                          <a:latin typeface="Arial" panose="020B0604020202020204" pitchFamily="34" charset="0"/>
                          <a:cs typeface="Arial" panose="020B0604020202020204" pitchFamily="34" charset="0"/>
                        </a:rPr>
                        <a:t>-ны өдрийн хурал</a:t>
                      </a:r>
                      <a:endParaRPr lang="en-US" sz="1400" dirty="0">
                        <a:solidFill>
                          <a:srgbClr val="002060"/>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mpd="sng">
                      <a:noFill/>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69629699"/>
                  </a:ext>
                </a:extLst>
              </a:tr>
              <a:tr h="0">
                <a:tc>
                  <a:txBody>
                    <a:bodyPr/>
                    <a:lstStyle/>
                    <a:p>
                      <a:pPr algn="ctr"/>
                      <a:r>
                        <a:rPr lang="mn-MN" sz="1400" dirty="0">
                          <a:solidFill>
                            <a:srgbClr val="002060"/>
                          </a:solidFill>
                          <a:latin typeface="Arial" panose="020B0604020202020204" pitchFamily="34" charset="0"/>
                          <a:cs typeface="Arial" panose="020B0604020202020204" pitchFamily="34" charset="0"/>
                        </a:rPr>
                        <a:t>7</a:t>
                      </a:r>
                      <a:endParaRPr lang="en-US" sz="1400" dirty="0">
                        <a:solidFill>
                          <a:srgbClr val="002060"/>
                        </a:solidFill>
                        <a:latin typeface="Arial" panose="020B0604020202020204" pitchFamily="34" charset="0"/>
                        <a:cs typeface="Arial" panose="020B0604020202020204" pitchFamily="34" charset="0"/>
                      </a:endParaRPr>
                    </a:p>
                  </a:txBody>
                  <a:tcPr>
                    <a:lnL w="12700" cmpd="sng">
                      <a:noFill/>
                    </a:lnL>
                    <a:lnR w="12700" cap="flat" cmpd="sng" algn="ctr">
                      <a:solidFill>
                        <a:schemeClr val="bg1"/>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mn-MN" sz="1400" dirty="0">
                          <a:solidFill>
                            <a:srgbClr val="002060"/>
                          </a:solidFill>
                          <a:latin typeface="Arial" panose="020B0604020202020204" pitchFamily="34" charset="0"/>
                          <a:cs typeface="Arial" panose="020B0604020202020204" pitchFamily="34" charset="0"/>
                        </a:rPr>
                        <a:t>Шүүх эрх мэдлийн хүрээнд шинэтгэлийг гүнзгийрүүлэх хөтөлбөрийг шүүхэд хэрэгжүүлэх ажлыг эрчимжүүлэх үндсэн </a:t>
                      </a:r>
                      <a:r>
                        <a:rPr lang="mn-MN" sz="1400" dirty="0">
                          <a:solidFill>
                            <a:schemeClr val="accent4">
                              <a:lumMod val="75000"/>
                            </a:schemeClr>
                          </a:solidFill>
                          <a:latin typeface="Arial" panose="020B0604020202020204" pitchFamily="34" charset="0"/>
                          <a:cs typeface="Arial" panose="020B0604020202020204" pitchFamily="34" charset="0"/>
                        </a:rPr>
                        <a:t>чиглэл</a:t>
                      </a:r>
                      <a:endParaRPr lang="en-US" sz="1400" dirty="0">
                        <a:solidFill>
                          <a:schemeClr val="accent4">
                            <a:lumMod val="75000"/>
                          </a:schemeClr>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n-MN" sz="1400" dirty="0">
                          <a:solidFill>
                            <a:srgbClr val="002060"/>
                          </a:solidFill>
                          <a:latin typeface="Arial" panose="020B0604020202020204" pitchFamily="34" charset="0"/>
                          <a:cs typeface="Arial" panose="020B0604020202020204" pitchFamily="34" charset="0"/>
                        </a:rPr>
                        <a:t>ШЕЗ-ийн даргын </a:t>
                      </a:r>
                      <a:r>
                        <a:rPr lang="en-US" sz="1400" dirty="0">
                          <a:solidFill>
                            <a:schemeClr val="accent4">
                              <a:lumMod val="75000"/>
                            </a:schemeClr>
                          </a:solidFill>
                          <a:latin typeface="Arial" panose="020B0604020202020204" pitchFamily="34" charset="0"/>
                          <a:cs typeface="Arial" panose="020B0604020202020204" pitchFamily="34" charset="0"/>
                        </a:rPr>
                        <a:t>2010</a:t>
                      </a:r>
                      <a:r>
                        <a:rPr lang="en-US" sz="1400" dirty="0">
                          <a:solidFill>
                            <a:srgbClr val="002060"/>
                          </a:solidFill>
                          <a:latin typeface="Arial" panose="020B0604020202020204" pitchFamily="34" charset="0"/>
                          <a:cs typeface="Arial" panose="020B0604020202020204" pitchFamily="34" charset="0"/>
                        </a:rPr>
                        <a:t>.11.10-</a:t>
                      </a:r>
                      <a:r>
                        <a:rPr lang="mn-MN" sz="1400" dirty="0">
                          <a:solidFill>
                            <a:srgbClr val="002060"/>
                          </a:solidFill>
                          <a:latin typeface="Arial" panose="020B0604020202020204" pitchFamily="34" charset="0"/>
                          <a:cs typeface="Arial" panose="020B0604020202020204" pitchFamily="34" charset="0"/>
                        </a:rPr>
                        <a:t>ны өдрийн 39 дүгээр захирамж</a:t>
                      </a:r>
                      <a:endParaRPr lang="en-US" sz="1400" dirty="0">
                        <a:solidFill>
                          <a:srgbClr val="002060"/>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mpd="sng">
                      <a:noFill/>
                    </a:lnR>
                    <a:lnT w="12700" cap="flat" cmpd="sng" algn="ctr">
                      <a:solidFill>
                        <a:schemeClr val="accent5">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42886246"/>
                  </a:ext>
                </a:extLst>
              </a:tr>
            </a:tbl>
          </a:graphicData>
        </a:graphic>
      </p:graphicFrame>
      <p:pic>
        <p:nvPicPr>
          <p:cNvPr id="15" name="Picture 14">
            <a:extLst>
              <a:ext uri="{FF2B5EF4-FFF2-40B4-BE49-F238E27FC236}">
                <a16:creationId xmlns:a16="http://schemas.microsoft.com/office/drawing/2014/main" id="{80A840D5-ECCD-4B27-ABBB-6862636431F2}"/>
              </a:ext>
            </a:extLst>
          </p:cNvPr>
          <p:cNvPicPr>
            <a:picLocks noChangeAspect="1"/>
          </p:cNvPicPr>
          <p:nvPr/>
        </p:nvPicPr>
        <p:blipFill>
          <a:blip r:embed="rId3"/>
          <a:stretch>
            <a:fillRect/>
          </a:stretch>
        </p:blipFill>
        <p:spPr>
          <a:xfrm>
            <a:off x="838200" y="5496062"/>
            <a:ext cx="10515600" cy="993724"/>
          </a:xfrm>
          <a:prstGeom prst="rect">
            <a:avLst/>
          </a:prstGeom>
        </p:spPr>
      </p:pic>
    </p:spTree>
    <p:extLst>
      <p:ext uri="{BB962C8B-B14F-4D97-AF65-F5344CB8AC3E}">
        <p14:creationId xmlns:p14="http://schemas.microsoft.com/office/powerpoint/2010/main" val="1585493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47FA28-CB4E-30D8-D9EA-3C80B8F8DF6E}"/>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41A04CA1-6231-28C8-71E9-C28C923496FD}"/>
              </a:ext>
            </a:extLst>
          </p:cNvPr>
          <p:cNvSpPr/>
          <p:nvPr/>
        </p:nvSpPr>
        <p:spPr>
          <a:xfrm>
            <a:off x="0" y="1"/>
            <a:ext cx="12192000" cy="6858000"/>
          </a:xfrm>
          <a:prstGeom prst="rect">
            <a:avLst/>
          </a:prstGeom>
          <a:solidFill>
            <a:srgbClr val="F2E4CF"/>
          </a:solidFill>
          <a:ln/>
        </p:spPr>
      </p:sp>
      <p:sp>
        <p:nvSpPr>
          <p:cNvPr id="3" name="Shape 1">
            <a:extLst>
              <a:ext uri="{FF2B5EF4-FFF2-40B4-BE49-F238E27FC236}">
                <a16:creationId xmlns:a16="http://schemas.microsoft.com/office/drawing/2014/main" id="{6BE8E886-C094-10C4-B88B-0E40284222F1}"/>
              </a:ext>
            </a:extLst>
          </p:cNvPr>
          <p:cNvSpPr/>
          <p:nvPr/>
        </p:nvSpPr>
        <p:spPr>
          <a:xfrm>
            <a:off x="0" y="-8964"/>
            <a:ext cx="12192000" cy="6858000"/>
          </a:xfrm>
          <a:prstGeom prst="rect">
            <a:avLst/>
          </a:prstGeom>
          <a:solidFill>
            <a:srgbClr val="FEF5E7"/>
          </a:solidFill>
          <a:ln/>
        </p:spPr>
        <p:txBody>
          <a:bodyPr/>
          <a:lstStyle/>
          <a:p>
            <a:endParaRPr lang="en-US" dirty="0">
              <a:solidFill>
                <a:srgbClr val="0070C0"/>
              </a:solidFill>
              <a:latin typeface="Arial" panose="020B0604020202020204" pitchFamily="34" charset="0"/>
              <a:cs typeface="Arial" panose="020B0604020202020204" pitchFamily="34" charset="0"/>
            </a:endParaRPr>
          </a:p>
        </p:txBody>
      </p:sp>
      <p:sp>
        <p:nvSpPr>
          <p:cNvPr id="8" name="Text 4">
            <a:extLst>
              <a:ext uri="{FF2B5EF4-FFF2-40B4-BE49-F238E27FC236}">
                <a16:creationId xmlns:a16="http://schemas.microsoft.com/office/drawing/2014/main" id="{1CD46682-7ABC-8ABE-5A0A-47A420BADEA7}"/>
              </a:ext>
            </a:extLst>
          </p:cNvPr>
          <p:cNvSpPr/>
          <p:nvPr/>
        </p:nvSpPr>
        <p:spPr>
          <a:xfrm>
            <a:off x="5292031" y="3566666"/>
            <a:ext cx="6179939" cy="1975247"/>
          </a:xfrm>
          <a:prstGeom prst="rect">
            <a:avLst/>
          </a:prstGeom>
          <a:noFill/>
          <a:ln/>
        </p:spPr>
        <p:txBody>
          <a:bodyPr wrap="square" lIns="0" tIns="0" rIns="0" bIns="0" rtlCol="0" anchor="t"/>
          <a:lstStyle/>
          <a:p>
            <a:pPr algn="just">
              <a:lnSpc>
                <a:spcPts val="2583"/>
              </a:lnSpc>
            </a:pPr>
            <a:endParaRPr lang="en-US" sz="1583" dirty="0">
              <a:solidFill>
                <a:srgbClr val="0070C0"/>
              </a:solidFill>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B3E230F2-A462-9633-A9A6-BD763F9C6F1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85795"/>
          <a:stretch/>
        </p:blipFill>
        <p:spPr>
          <a:xfrm>
            <a:off x="0" y="0"/>
            <a:ext cx="12192000" cy="974196"/>
          </a:xfrm>
          <a:prstGeom prst="rect">
            <a:avLst/>
          </a:prstGeom>
        </p:spPr>
      </p:pic>
      <p:sp>
        <p:nvSpPr>
          <p:cNvPr id="11" name="Title 1">
            <a:extLst>
              <a:ext uri="{FF2B5EF4-FFF2-40B4-BE49-F238E27FC236}">
                <a16:creationId xmlns:a16="http://schemas.microsoft.com/office/drawing/2014/main" id="{FBF8AAF4-388B-4990-82D5-3101AC644C18}"/>
              </a:ext>
            </a:extLst>
          </p:cNvPr>
          <p:cNvSpPr txBox="1">
            <a:spLocks/>
          </p:cNvSpPr>
          <p:nvPr/>
        </p:nvSpPr>
        <p:spPr>
          <a:xfrm>
            <a:off x="838200" y="740774"/>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mn-MN" sz="2400" dirty="0">
                <a:solidFill>
                  <a:schemeClr val="accent4">
                    <a:lumMod val="75000"/>
                  </a:schemeClr>
                </a:solidFill>
                <a:latin typeface="Arial" panose="020B0604020202020204" pitchFamily="34" charset="0"/>
                <a:cs typeface="Arial" panose="020B0604020202020204" pitchFamily="34" charset="0"/>
              </a:rPr>
              <a:t>I</a:t>
            </a:r>
            <a:r>
              <a:rPr lang="en-US" sz="2400" dirty="0">
                <a:solidFill>
                  <a:schemeClr val="accent4">
                    <a:lumMod val="75000"/>
                  </a:schemeClr>
                </a:solidFill>
                <a:latin typeface="Arial" panose="020B0604020202020204" pitchFamily="34" charset="0"/>
                <a:cs typeface="Arial" panose="020B0604020202020204" pitchFamily="34" charset="0"/>
              </a:rPr>
              <a:t>I</a:t>
            </a:r>
            <a:r>
              <a:rPr lang="mn-MN" sz="2400" dirty="0">
                <a:solidFill>
                  <a:schemeClr val="accent4">
                    <a:lumMod val="75000"/>
                  </a:schemeClr>
                </a:solidFill>
                <a:latin typeface="Arial" panose="020B0604020202020204" pitchFamily="34" charset="0"/>
                <a:cs typeface="Arial" panose="020B0604020202020204" pitchFamily="34" charset="0"/>
              </a:rPr>
              <a:t> үе</a:t>
            </a:r>
            <a:r>
              <a:rPr lang="en-US" sz="2400" dirty="0">
                <a:solidFill>
                  <a:schemeClr val="accent4">
                    <a:lumMod val="75000"/>
                  </a:schemeClr>
                </a:solidFill>
                <a:latin typeface="Arial" panose="020B0604020202020204" pitchFamily="34" charset="0"/>
                <a:cs typeface="Arial" panose="020B0604020202020204" pitchFamily="34" charset="0"/>
              </a:rPr>
              <a:t>: </a:t>
            </a:r>
            <a:r>
              <a:rPr lang="mn-MN" sz="2400" b="1" dirty="0">
                <a:solidFill>
                  <a:srgbClr val="002060"/>
                </a:solidFill>
                <a:latin typeface="Arial" panose="020B0604020202020204" pitchFamily="34" charset="0"/>
                <a:cs typeface="Arial" panose="020B0604020202020204" pitchFamily="34" charset="0"/>
              </a:rPr>
              <a:t>“ЗАРЧМААС ХУУЛИЙН СТАНДАРТ РУУ” </a:t>
            </a:r>
            <a:br>
              <a:rPr lang="en-US" sz="2400" dirty="0">
                <a:solidFill>
                  <a:srgbClr val="002060"/>
                </a:solidFill>
                <a:latin typeface="Arial" panose="020B0604020202020204" pitchFamily="34" charset="0"/>
                <a:cs typeface="Arial" panose="020B0604020202020204" pitchFamily="34" charset="0"/>
              </a:rPr>
            </a:br>
            <a:r>
              <a:rPr lang="mn-MN" sz="2000" i="1" dirty="0">
                <a:solidFill>
                  <a:srgbClr val="002060"/>
                </a:solidFill>
                <a:latin typeface="Arial" panose="020B0604020202020204" pitchFamily="34" charset="0"/>
                <a:cs typeface="Arial" panose="020B0604020202020204" pitchFamily="34" charset="0"/>
              </a:rPr>
              <a:t>(</a:t>
            </a:r>
            <a:r>
              <a:rPr lang="en-US" sz="2000" i="1" dirty="0">
                <a:solidFill>
                  <a:srgbClr val="002060"/>
                </a:solidFill>
                <a:latin typeface="Arial" panose="020B0604020202020204" pitchFamily="34" charset="0"/>
                <a:cs typeface="Arial" panose="020B0604020202020204" pitchFamily="34" charset="0"/>
              </a:rPr>
              <a:t>201</a:t>
            </a:r>
            <a:r>
              <a:rPr lang="mn-MN" sz="2000" i="1" dirty="0">
                <a:solidFill>
                  <a:srgbClr val="002060"/>
                </a:solidFill>
                <a:latin typeface="Arial" panose="020B0604020202020204" pitchFamily="34" charset="0"/>
                <a:cs typeface="Arial" panose="020B0604020202020204" pitchFamily="34" charset="0"/>
              </a:rPr>
              <a:t>3 оноос 20</a:t>
            </a:r>
            <a:r>
              <a:rPr lang="en-US" sz="2000" i="1" dirty="0">
                <a:solidFill>
                  <a:srgbClr val="002060"/>
                </a:solidFill>
                <a:latin typeface="Arial" panose="020B0604020202020204" pitchFamily="34" charset="0"/>
                <a:cs typeface="Arial" panose="020B0604020202020204" pitchFamily="34" charset="0"/>
              </a:rPr>
              <a:t>21</a:t>
            </a:r>
            <a:r>
              <a:rPr lang="mn-MN" sz="2000" i="1" dirty="0">
                <a:solidFill>
                  <a:srgbClr val="002060"/>
                </a:solidFill>
                <a:latin typeface="Arial" panose="020B0604020202020204" pitchFamily="34" charset="0"/>
                <a:cs typeface="Arial" panose="020B0604020202020204" pitchFamily="34" charset="0"/>
              </a:rPr>
              <a:t> он хүртэлх)</a:t>
            </a:r>
            <a:endParaRPr lang="en-US" sz="2400" dirty="0">
              <a:solidFill>
                <a:srgbClr val="002060"/>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2413CC1B-B702-471B-9CD5-67C8829B4521}"/>
              </a:ext>
            </a:extLst>
          </p:cNvPr>
          <p:cNvSpPr txBox="1"/>
          <p:nvPr/>
        </p:nvSpPr>
        <p:spPr>
          <a:xfrm>
            <a:off x="1283159" y="4644302"/>
            <a:ext cx="3943266" cy="1477328"/>
          </a:xfrm>
          <a:prstGeom prst="rect">
            <a:avLst/>
          </a:prstGeom>
          <a:noFill/>
        </p:spPr>
        <p:txBody>
          <a:bodyPr wrap="square" rtlCol="0">
            <a:spAutoFit/>
          </a:bodyPr>
          <a:lstStyle/>
          <a:p>
            <a:pPr algn="just"/>
            <a:r>
              <a:rPr lang="en-US" dirty="0">
                <a:solidFill>
                  <a:schemeClr val="accent4">
                    <a:lumMod val="75000"/>
                  </a:schemeClr>
                </a:solidFill>
                <a:latin typeface="Arial" panose="020B0604020202020204" pitchFamily="34" charset="0"/>
                <a:cs typeface="Arial" panose="020B0604020202020204" pitchFamily="34" charset="0"/>
              </a:rPr>
              <a:t>2014.07.01</a:t>
            </a:r>
            <a:r>
              <a:rPr lang="mn-MN" dirty="0">
                <a:solidFill>
                  <a:schemeClr val="accent4">
                    <a:lumMod val="75000"/>
                  </a:schemeClr>
                </a:solidFill>
                <a:latin typeface="Arial" panose="020B0604020202020204" pitchFamily="34" charset="0"/>
                <a:cs typeface="Arial" panose="020B0604020202020204" pitchFamily="34" charset="0"/>
              </a:rPr>
              <a:t>-ний өдрөөс </a:t>
            </a:r>
            <a:r>
              <a:rPr lang="mn-MN" dirty="0">
                <a:solidFill>
                  <a:srgbClr val="002060"/>
                </a:solidFill>
                <a:latin typeface="Arial" panose="020B0604020202020204" pitchFamily="34" charset="0"/>
                <a:cs typeface="Arial" panose="020B0604020202020204" pitchFamily="34" charset="0"/>
              </a:rPr>
              <a:t>Шүүх хуралдааныг нээлттэй явуулах нөхцөл, шаардлагыг хангасан шүүх хуралдааны танхимын стандарттай болсон.</a:t>
            </a:r>
            <a:endParaRPr lang="en-US" dirty="0">
              <a:solidFill>
                <a:srgbClr val="002060"/>
              </a:solidFill>
            </a:endParaRPr>
          </a:p>
        </p:txBody>
      </p:sp>
      <p:pic>
        <p:nvPicPr>
          <p:cNvPr id="13" name="Picture 12">
            <a:extLst>
              <a:ext uri="{FF2B5EF4-FFF2-40B4-BE49-F238E27FC236}">
                <a16:creationId xmlns:a16="http://schemas.microsoft.com/office/drawing/2014/main" id="{9395134A-8DB2-43CB-9BFE-375D777FB092}"/>
              </a:ext>
            </a:extLst>
          </p:cNvPr>
          <p:cNvPicPr>
            <a:picLocks noChangeAspect="1"/>
          </p:cNvPicPr>
          <p:nvPr/>
        </p:nvPicPr>
        <p:blipFill rotWithShape="1">
          <a:blip r:embed="rId3"/>
          <a:srcRect l="376" t="1650" b="2865"/>
          <a:stretch/>
        </p:blipFill>
        <p:spPr>
          <a:xfrm>
            <a:off x="7216594" y="1867377"/>
            <a:ext cx="3747244" cy="2617951"/>
          </a:xfrm>
          <a:prstGeom prst="rect">
            <a:avLst/>
          </a:prstGeom>
          <a:ln>
            <a:noFill/>
          </a:ln>
          <a:effectLst>
            <a:outerShdw blurRad="292100" dist="139700" dir="2700000" algn="tl" rotWithShape="0">
              <a:srgbClr val="333333">
                <a:alpha val="65000"/>
              </a:srgbClr>
            </a:outerShdw>
          </a:effectLst>
        </p:spPr>
      </p:pic>
      <p:pic>
        <p:nvPicPr>
          <p:cNvPr id="17" name="Picture 16">
            <a:extLst>
              <a:ext uri="{FF2B5EF4-FFF2-40B4-BE49-F238E27FC236}">
                <a16:creationId xmlns:a16="http://schemas.microsoft.com/office/drawing/2014/main" id="{D3309308-8948-4231-878A-2CD35FC2CB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9369" y="1890661"/>
            <a:ext cx="3480185" cy="2594668"/>
          </a:xfrm>
          <a:prstGeom prst="rect">
            <a:avLst/>
          </a:prstGeom>
          <a:ln>
            <a:noFill/>
          </a:ln>
          <a:effectLst>
            <a:outerShdw blurRad="292100" dist="139700" dir="2700000" algn="tl" rotWithShape="0">
              <a:srgbClr val="333333">
                <a:alpha val="65000"/>
              </a:srgbClr>
            </a:outerShdw>
          </a:effectLst>
        </p:spPr>
      </p:pic>
      <p:sp>
        <p:nvSpPr>
          <p:cNvPr id="22" name="TextBox 21">
            <a:extLst>
              <a:ext uri="{FF2B5EF4-FFF2-40B4-BE49-F238E27FC236}">
                <a16:creationId xmlns:a16="http://schemas.microsoft.com/office/drawing/2014/main" id="{9A184D53-02B6-401F-B7BF-18E66AFA9E08}"/>
              </a:ext>
            </a:extLst>
          </p:cNvPr>
          <p:cNvSpPr txBox="1"/>
          <p:nvPr/>
        </p:nvSpPr>
        <p:spPr>
          <a:xfrm>
            <a:off x="6965576" y="4644302"/>
            <a:ext cx="4292756" cy="1477328"/>
          </a:xfrm>
          <a:prstGeom prst="rect">
            <a:avLst/>
          </a:prstGeom>
          <a:noFill/>
        </p:spPr>
        <p:txBody>
          <a:bodyPr wrap="square" rtlCol="0">
            <a:spAutoFit/>
          </a:bodyPr>
          <a:lstStyle/>
          <a:p>
            <a:pPr algn="just"/>
            <a:r>
              <a:rPr lang="mn-MN" dirty="0">
                <a:solidFill>
                  <a:srgbClr val="002060"/>
                </a:solidFill>
                <a:latin typeface="Arial" panose="020B0604020202020204" pitchFamily="34" charset="0"/>
                <a:cs typeface="Arial" panose="020B0604020202020204" pitchFamily="34" charset="0"/>
              </a:rPr>
              <a:t>Шүүх хуралдааныг бичлэгээр баталгаажуулж архивд хадгалж эхэлсэн. </a:t>
            </a:r>
            <a:r>
              <a:rPr lang="en-US" dirty="0">
                <a:solidFill>
                  <a:schemeClr val="accent4">
                    <a:lumMod val="75000"/>
                  </a:schemeClr>
                </a:solidFill>
                <a:latin typeface="Arial" panose="020B0604020202020204" pitchFamily="34" charset="0"/>
                <a:cs typeface="Arial" panose="020B0604020202020204" pitchFamily="34" charset="0"/>
              </a:rPr>
              <a:t>2013</a:t>
            </a:r>
            <a:r>
              <a:rPr lang="en-US" dirty="0">
                <a:latin typeface="Arial" panose="020B0604020202020204" pitchFamily="34" charset="0"/>
                <a:cs typeface="Arial" panose="020B0604020202020204" pitchFamily="34" charset="0"/>
              </a:rPr>
              <a:t> </a:t>
            </a:r>
            <a:r>
              <a:rPr lang="mn-MN" dirty="0">
                <a:solidFill>
                  <a:srgbClr val="002060"/>
                </a:solidFill>
                <a:latin typeface="Arial" panose="020B0604020202020204" pitchFamily="34" charset="0"/>
                <a:cs typeface="Arial" panose="020B0604020202020204" pitchFamily="34" charset="0"/>
              </a:rPr>
              <a:t>оны байдлаар нийт </a:t>
            </a:r>
            <a:r>
              <a:rPr lang="mn-MN" dirty="0">
                <a:solidFill>
                  <a:schemeClr val="accent4">
                    <a:lumMod val="75000"/>
                  </a:schemeClr>
                </a:solidFill>
                <a:latin typeface="Arial" panose="020B0604020202020204" pitchFamily="34" charset="0"/>
                <a:cs typeface="Arial" panose="020B0604020202020204" pitchFamily="34" charset="0"/>
              </a:rPr>
              <a:t>40</a:t>
            </a:r>
            <a:r>
              <a:rPr lang="mn-MN" dirty="0">
                <a:solidFill>
                  <a:srgbClr val="FF0000"/>
                </a:solidFill>
                <a:latin typeface="Arial" panose="020B0604020202020204" pitchFamily="34" charset="0"/>
                <a:cs typeface="Arial" panose="020B0604020202020204" pitchFamily="34" charset="0"/>
              </a:rPr>
              <a:t> </a:t>
            </a:r>
            <a:r>
              <a:rPr lang="mn-MN" dirty="0">
                <a:solidFill>
                  <a:srgbClr val="002060"/>
                </a:solidFill>
                <a:latin typeface="Arial" panose="020B0604020202020204" pitchFamily="34" charset="0"/>
                <a:cs typeface="Arial" panose="020B0604020202020204" pitchFamily="34" charset="0"/>
              </a:rPr>
              <a:t>шүүхийн</a:t>
            </a:r>
            <a:r>
              <a:rPr lang="mn-MN" dirty="0">
                <a:solidFill>
                  <a:srgbClr val="FF0000"/>
                </a:solidFill>
                <a:latin typeface="Arial" panose="020B0604020202020204" pitchFamily="34" charset="0"/>
                <a:cs typeface="Arial" panose="020B0604020202020204" pitchFamily="34" charset="0"/>
              </a:rPr>
              <a:t> </a:t>
            </a:r>
            <a:r>
              <a:rPr lang="mn-MN" dirty="0">
                <a:solidFill>
                  <a:schemeClr val="accent4">
                    <a:lumMod val="75000"/>
                  </a:schemeClr>
                </a:solidFill>
                <a:latin typeface="Arial" panose="020B0604020202020204" pitchFamily="34" charset="0"/>
                <a:cs typeface="Arial" panose="020B0604020202020204" pitchFamily="34" charset="0"/>
              </a:rPr>
              <a:t>85</a:t>
            </a:r>
            <a:r>
              <a:rPr lang="mn-MN" dirty="0">
                <a:solidFill>
                  <a:srgbClr val="FF0000"/>
                </a:solidFill>
                <a:latin typeface="Arial" panose="020B0604020202020204" pitchFamily="34" charset="0"/>
                <a:cs typeface="Arial" panose="020B0604020202020204" pitchFamily="34" charset="0"/>
              </a:rPr>
              <a:t> </a:t>
            </a:r>
            <a:r>
              <a:rPr lang="mn-MN" dirty="0">
                <a:solidFill>
                  <a:srgbClr val="002060"/>
                </a:solidFill>
                <a:latin typeface="Arial" panose="020B0604020202020204" pitchFamily="34" charset="0"/>
                <a:cs typeface="Arial" panose="020B0604020202020204" pitchFamily="34" charset="0"/>
              </a:rPr>
              <a:t>шүүх хуралдааны танхимыг </a:t>
            </a:r>
            <a:r>
              <a:rPr lang="mn-MN" dirty="0" err="1">
                <a:solidFill>
                  <a:srgbClr val="002060"/>
                </a:solidFill>
                <a:latin typeface="Arial" panose="020B0604020202020204" pitchFamily="34" charset="0"/>
                <a:cs typeface="Arial" panose="020B0604020202020204" pitchFamily="34" charset="0"/>
              </a:rPr>
              <a:t>тоногжуулсан</a:t>
            </a:r>
            <a:r>
              <a:rPr lang="mn-MN" dirty="0">
                <a:solidFill>
                  <a:srgbClr val="002060"/>
                </a:solidFill>
                <a:latin typeface="Arial" panose="020B0604020202020204" pitchFamily="34" charset="0"/>
                <a:cs typeface="Arial" panose="020B0604020202020204" pitchFamily="34" charset="0"/>
              </a:rPr>
              <a:t>.</a:t>
            </a:r>
            <a:endParaRPr lang="en-US"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2691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47FA28-CB4E-30D8-D9EA-3C80B8F8DF6E}"/>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41A04CA1-6231-28C8-71E9-C28C923496FD}"/>
              </a:ext>
            </a:extLst>
          </p:cNvPr>
          <p:cNvSpPr/>
          <p:nvPr/>
        </p:nvSpPr>
        <p:spPr>
          <a:xfrm>
            <a:off x="0" y="0"/>
            <a:ext cx="12192000" cy="6858000"/>
          </a:xfrm>
          <a:prstGeom prst="rect">
            <a:avLst/>
          </a:prstGeom>
          <a:solidFill>
            <a:srgbClr val="F2E4CF"/>
          </a:solidFill>
          <a:ln/>
        </p:spPr>
      </p:sp>
      <p:sp>
        <p:nvSpPr>
          <p:cNvPr id="3" name="Shape 1">
            <a:extLst>
              <a:ext uri="{FF2B5EF4-FFF2-40B4-BE49-F238E27FC236}">
                <a16:creationId xmlns:a16="http://schemas.microsoft.com/office/drawing/2014/main" id="{6BE8E886-C094-10C4-B88B-0E40284222F1}"/>
              </a:ext>
            </a:extLst>
          </p:cNvPr>
          <p:cNvSpPr/>
          <p:nvPr/>
        </p:nvSpPr>
        <p:spPr>
          <a:xfrm>
            <a:off x="0" y="0"/>
            <a:ext cx="12192000" cy="6858000"/>
          </a:xfrm>
          <a:prstGeom prst="rect">
            <a:avLst/>
          </a:prstGeom>
          <a:solidFill>
            <a:srgbClr val="FEF5E7"/>
          </a:solidFill>
          <a:ln/>
        </p:spPr>
        <p:txBody>
          <a:bodyPr/>
          <a:lstStyle/>
          <a:p>
            <a:endParaRPr lang="en-US" dirty="0">
              <a:solidFill>
                <a:srgbClr val="0070C0"/>
              </a:solidFill>
              <a:latin typeface="Arial" panose="020B0604020202020204" pitchFamily="34" charset="0"/>
              <a:cs typeface="Arial" panose="020B0604020202020204" pitchFamily="34" charset="0"/>
            </a:endParaRPr>
          </a:p>
        </p:txBody>
      </p:sp>
      <p:sp>
        <p:nvSpPr>
          <p:cNvPr id="8" name="Text 4">
            <a:extLst>
              <a:ext uri="{FF2B5EF4-FFF2-40B4-BE49-F238E27FC236}">
                <a16:creationId xmlns:a16="http://schemas.microsoft.com/office/drawing/2014/main" id="{1CD46682-7ABC-8ABE-5A0A-47A420BADEA7}"/>
              </a:ext>
            </a:extLst>
          </p:cNvPr>
          <p:cNvSpPr/>
          <p:nvPr/>
        </p:nvSpPr>
        <p:spPr>
          <a:xfrm>
            <a:off x="5292031" y="3566665"/>
            <a:ext cx="6179939" cy="1975247"/>
          </a:xfrm>
          <a:prstGeom prst="rect">
            <a:avLst/>
          </a:prstGeom>
          <a:noFill/>
          <a:ln/>
        </p:spPr>
        <p:txBody>
          <a:bodyPr wrap="square" lIns="0" tIns="0" rIns="0" bIns="0" rtlCol="0" anchor="t"/>
          <a:lstStyle/>
          <a:p>
            <a:pPr algn="just">
              <a:lnSpc>
                <a:spcPts val="2583"/>
              </a:lnSpc>
            </a:pPr>
            <a:endParaRPr lang="en-US" sz="1583" dirty="0">
              <a:solidFill>
                <a:srgbClr val="0070C0"/>
              </a:solidFill>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B3E230F2-A462-9633-A9A6-BD763F9C6F1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85795"/>
          <a:stretch/>
        </p:blipFill>
        <p:spPr>
          <a:xfrm>
            <a:off x="0" y="-1"/>
            <a:ext cx="12192000" cy="974196"/>
          </a:xfrm>
          <a:prstGeom prst="rect">
            <a:avLst/>
          </a:prstGeom>
        </p:spPr>
      </p:pic>
      <p:pic>
        <p:nvPicPr>
          <p:cNvPr id="14" name="Picture 13">
            <a:extLst>
              <a:ext uri="{FF2B5EF4-FFF2-40B4-BE49-F238E27FC236}">
                <a16:creationId xmlns:a16="http://schemas.microsoft.com/office/drawing/2014/main" id="{2239819E-FA8D-4BF5-8AFD-C3F0DAEC2806}"/>
              </a:ext>
            </a:extLst>
          </p:cNvPr>
          <p:cNvPicPr>
            <a:picLocks noChangeAspect="1"/>
          </p:cNvPicPr>
          <p:nvPr/>
        </p:nvPicPr>
        <p:blipFill>
          <a:blip r:embed="rId3"/>
          <a:stretch>
            <a:fillRect/>
          </a:stretch>
        </p:blipFill>
        <p:spPr>
          <a:xfrm>
            <a:off x="585948" y="1218296"/>
            <a:ext cx="3304733" cy="2210704"/>
          </a:xfrm>
          <a:prstGeom prst="rect">
            <a:avLst/>
          </a:prstGeom>
          <a:ln>
            <a:noFill/>
          </a:ln>
          <a:effectLst>
            <a:outerShdw blurRad="292100" dist="139700" dir="2700000" algn="tl" rotWithShape="0">
              <a:srgbClr val="333333">
                <a:alpha val="65000"/>
              </a:srgbClr>
            </a:outerShdw>
          </a:effectLst>
        </p:spPr>
      </p:pic>
      <p:pic>
        <p:nvPicPr>
          <p:cNvPr id="15" name="Picture 14">
            <a:extLst>
              <a:ext uri="{FF2B5EF4-FFF2-40B4-BE49-F238E27FC236}">
                <a16:creationId xmlns:a16="http://schemas.microsoft.com/office/drawing/2014/main" id="{C5B91D93-E926-44CA-9BEA-E21A21B097B3}"/>
              </a:ext>
            </a:extLst>
          </p:cNvPr>
          <p:cNvPicPr>
            <a:picLocks noChangeAspect="1"/>
          </p:cNvPicPr>
          <p:nvPr/>
        </p:nvPicPr>
        <p:blipFill>
          <a:blip r:embed="rId4"/>
          <a:stretch>
            <a:fillRect/>
          </a:stretch>
        </p:blipFill>
        <p:spPr>
          <a:xfrm>
            <a:off x="4616754" y="1218297"/>
            <a:ext cx="3406849" cy="2210704"/>
          </a:xfrm>
          <a:prstGeom prst="rect">
            <a:avLst/>
          </a:prstGeom>
          <a:ln>
            <a:noFill/>
          </a:ln>
          <a:effectLst>
            <a:outerShdw blurRad="292100" dist="139700" dir="2700000" algn="tl" rotWithShape="0">
              <a:srgbClr val="333333">
                <a:alpha val="65000"/>
              </a:srgbClr>
            </a:outerShdw>
          </a:effectLst>
        </p:spPr>
      </p:pic>
      <p:pic>
        <p:nvPicPr>
          <p:cNvPr id="18" name="Picture 17">
            <a:extLst>
              <a:ext uri="{FF2B5EF4-FFF2-40B4-BE49-F238E27FC236}">
                <a16:creationId xmlns:a16="http://schemas.microsoft.com/office/drawing/2014/main" id="{82614C51-C283-4592-8DED-81F1725DD457}"/>
              </a:ext>
            </a:extLst>
          </p:cNvPr>
          <p:cNvPicPr>
            <a:picLocks noChangeAspect="1"/>
          </p:cNvPicPr>
          <p:nvPr/>
        </p:nvPicPr>
        <p:blipFill>
          <a:blip r:embed="rId5"/>
          <a:stretch>
            <a:fillRect/>
          </a:stretch>
        </p:blipFill>
        <p:spPr>
          <a:xfrm>
            <a:off x="8420135" y="1227908"/>
            <a:ext cx="3392033" cy="2201092"/>
          </a:xfrm>
          <a:prstGeom prst="rect">
            <a:avLst/>
          </a:prstGeom>
          <a:ln>
            <a:noFill/>
          </a:ln>
          <a:effectLst>
            <a:outerShdw blurRad="292100" dist="139700" dir="2700000" algn="tl" rotWithShape="0">
              <a:srgbClr val="333333">
                <a:alpha val="65000"/>
              </a:srgbClr>
            </a:outerShdw>
          </a:effectLst>
        </p:spPr>
      </p:pic>
      <p:sp>
        <p:nvSpPr>
          <p:cNvPr id="19" name="TextBox 18">
            <a:extLst>
              <a:ext uri="{FF2B5EF4-FFF2-40B4-BE49-F238E27FC236}">
                <a16:creationId xmlns:a16="http://schemas.microsoft.com/office/drawing/2014/main" id="{0773D301-024E-4A9E-B879-2F148B8A9D70}"/>
              </a:ext>
            </a:extLst>
          </p:cNvPr>
          <p:cNvSpPr txBox="1"/>
          <p:nvPr/>
        </p:nvSpPr>
        <p:spPr>
          <a:xfrm>
            <a:off x="803643" y="3726911"/>
            <a:ext cx="2985333" cy="2031325"/>
          </a:xfrm>
          <a:prstGeom prst="rect">
            <a:avLst/>
          </a:prstGeom>
          <a:noFill/>
        </p:spPr>
        <p:txBody>
          <a:bodyPr wrap="square" rtlCol="0">
            <a:spAutoFit/>
          </a:bodyPr>
          <a:lstStyle/>
          <a:p>
            <a:pPr algn="just"/>
            <a:r>
              <a:rPr lang="mn-MN" dirty="0">
                <a:solidFill>
                  <a:srgbClr val="002060"/>
                </a:solidFill>
                <a:latin typeface="Arial" panose="020B0604020202020204" pitchFamily="34" charset="0"/>
                <a:cs typeface="Arial" panose="020B0604020202020204" pitchFamily="34" charset="0"/>
              </a:rPr>
              <a:t>Шүүхийн шийдвэрийн цахим сан</a:t>
            </a:r>
            <a:r>
              <a:rPr lang="en-US" dirty="0">
                <a:solidFill>
                  <a:srgbClr val="002060"/>
                </a:solidFill>
                <a:latin typeface="Arial" panose="020B0604020202020204" pitchFamily="34" charset="0"/>
                <a:cs typeface="Arial" panose="020B0604020202020204" pitchFamily="34" charset="0"/>
              </a:rPr>
              <a:t> </a:t>
            </a:r>
            <a:r>
              <a:rPr lang="en-US" dirty="0">
                <a:solidFill>
                  <a:srgbClr val="002060"/>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www.shuukh.mn</a:t>
            </a:r>
            <a:r>
              <a:rPr lang="mn-MN" dirty="0">
                <a:solidFill>
                  <a:srgbClr val="002060"/>
                </a:solidFill>
                <a:latin typeface="Arial" panose="020B0604020202020204" pitchFamily="34" charset="0"/>
                <a:cs typeface="Arial" panose="020B0604020202020204" pitchFamily="34" charset="0"/>
              </a:rPr>
              <a:t> шинэчлэгдэн </a:t>
            </a:r>
            <a:r>
              <a:rPr lang="mn-MN" dirty="0">
                <a:solidFill>
                  <a:schemeClr val="accent4">
                    <a:lumMod val="75000"/>
                  </a:schemeClr>
                </a:solidFill>
                <a:latin typeface="Arial" panose="020B0604020202020204" pitchFamily="34" charset="0"/>
                <a:cs typeface="Arial" panose="020B0604020202020204" pitchFamily="34" charset="0"/>
              </a:rPr>
              <a:t>2014 оноос хойш хугацааны </a:t>
            </a:r>
            <a:r>
              <a:rPr lang="mn-MN" dirty="0">
                <a:solidFill>
                  <a:srgbClr val="002060"/>
                </a:solidFill>
                <a:latin typeface="Arial" panose="020B0604020202020204" pitchFamily="34" charset="0"/>
                <a:cs typeface="Arial" panose="020B0604020202020204" pitchFamily="34" charset="0"/>
              </a:rPr>
              <a:t>шүүхийн шийдвэр  татаж авах тохиргоотой болсон.</a:t>
            </a:r>
            <a:endParaRPr lang="en-US" dirty="0">
              <a:solidFill>
                <a:srgbClr val="002060"/>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83F82A48-D7E8-453E-9AAF-9BF950DDD6B2}"/>
              </a:ext>
            </a:extLst>
          </p:cNvPr>
          <p:cNvSpPr txBox="1"/>
          <p:nvPr/>
        </p:nvSpPr>
        <p:spPr>
          <a:xfrm>
            <a:off x="8589308" y="3726911"/>
            <a:ext cx="2985332" cy="1477328"/>
          </a:xfrm>
          <a:prstGeom prst="rect">
            <a:avLst/>
          </a:prstGeom>
          <a:noFill/>
        </p:spPr>
        <p:txBody>
          <a:bodyPr wrap="square" rtlCol="0">
            <a:spAutoFit/>
          </a:bodyPr>
          <a:lstStyle/>
          <a:p>
            <a:pPr algn="just"/>
            <a:r>
              <a:rPr lang="mn-MN" dirty="0">
                <a:solidFill>
                  <a:schemeClr val="accent4">
                    <a:lumMod val="75000"/>
                  </a:schemeClr>
                </a:solidFill>
                <a:latin typeface="Arial" panose="020B0604020202020204" pitchFamily="34" charset="0"/>
                <a:cs typeface="Arial" panose="020B0604020202020204" pitchFamily="34" charset="0"/>
              </a:rPr>
              <a:t>2015–2022</a:t>
            </a:r>
            <a:r>
              <a:rPr lang="mn-MN" dirty="0">
                <a:latin typeface="Arial" panose="020B0604020202020204" pitchFamily="34" charset="0"/>
                <a:cs typeface="Arial" panose="020B0604020202020204" pitchFamily="34" charset="0"/>
              </a:rPr>
              <a:t> </a:t>
            </a:r>
            <a:r>
              <a:rPr lang="mn-MN" dirty="0">
                <a:solidFill>
                  <a:srgbClr val="002060"/>
                </a:solidFill>
                <a:latin typeface="Arial" panose="020B0604020202020204" pitchFamily="34" charset="0"/>
                <a:cs typeface="Arial" panose="020B0604020202020204" pitchFamily="34" charset="0"/>
              </a:rPr>
              <a:t>оны хооронд </a:t>
            </a:r>
            <a:r>
              <a:rPr lang="en-US" dirty="0">
                <a:solidFill>
                  <a:srgbClr val="002060"/>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www.live.shuukh.mn</a:t>
            </a:r>
            <a:r>
              <a:rPr lang="mn-MN" dirty="0">
                <a:solidFill>
                  <a:srgbClr val="002060"/>
                </a:solidFill>
                <a:latin typeface="Arial" panose="020B0604020202020204" pitchFamily="34" charset="0"/>
                <a:cs typeface="Arial" panose="020B0604020202020204" pitchFamily="34" charset="0"/>
              </a:rPr>
              <a:t> цахим хуудсаар нийт 71,023 шүүх хуралдааны бичлэг олон нийтэд хүрсэн. </a:t>
            </a:r>
            <a:endParaRPr lang="en-US" dirty="0">
              <a:solidFill>
                <a:srgbClr val="002060"/>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01F2BFBF-F813-4471-B456-28869723F5C6}"/>
              </a:ext>
            </a:extLst>
          </p:cNvPr>
          <p:cNvSpPr txBox="1"/>
          <p:nvPr/>
        </p:nvSpPr>
        <p:spPr>
          <a:xfrm>
            <a:off x="4688546" y="3726911"/>
            <a:ext cx="3234282" cy="1754326"/>
          </a:xfrm>
          <a:prstGeom prst="rect">
            <a:avLst/>
          </a:prstGeom>
          <a:noFill/>
        </p:spPr>
        <p:txBody>
          <a:bodyPr wrap="square" rtlCol="0">
            <a:spAutoFit/>
          </a:bodyPr>
          <a:lstStyle/>
          <a:p>
            <a:pPr algn="just"/>
            <a:r>
              <a:rPr lang="mn-MN" dirty="0">
                <a:solidFill>
                  <a:srgbClr val="002060"/>
                </a:solidFill>
                <a:latin typeface="Arial" panose="020B0604020202020204" pitchFamily="34" charset="0"/>
                <a:cs typeface="Arial" panose="020B0604020202020204" pitchFamily="34" charset="0"/>
              </a:rPr>
              <a:t>Шүүх, хууль сахиулах байгууллагуудын мэдээллийн цахим нэгдсэн сан</a:t>
            </a:r>
            <a:r>
              <a:rPr lang="en-US" dirty="0">
                <a:solidFill>
                  <a:srgbClr val="002060"/>
                </a:solidFill>
                <a:latin typeface="Arial" panose="020B0604020202020204" pitchFamily="34" charset="0"/>
                <a:cs typeface="Arial" panose="020B0604020202020204" pitchFamily="34" charset="0"/>
              </a:rPr>
              <a:t> </a:t>
            </a:r>
            <a:r>
              <a:rPr lang="en-US" dirty="0">
                <a:solidFill>
                  <a:srgbClr val="002060"/>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www.e-justice.mn</a:t>
            </a:r>
            <a:r>
              <a:rPr lang="en-US" dirty="0">
                <a:solidFill>
                  <a:srgbClr val="002060"/>
                </a:solidFill>
                <a:latin typeface="Arial" panose="020B0604020202020204" pitchFamily="34" charset="0"/>
                <a:cs typeface="Arial" panose="020B0604020202020204" pitchFamily="34" charset="0"/>
              </a:rPr>
              <a:t> –</a:t>
            </a:r>
            <a:r>
              <a:rPr lang="mn-MN" dirty="0" err="1">
                <a:solidFill>
                  <a:srgbClr val="002060"/>
                </a:solidFill>
                <a:latin typeface="Arial" panose="020B0604020202020204" pitchFamily="34" charset="0"/>
                <a:cs typeface="Arial" panose="020B0604020202020204" pitchFamily="34" charset="0"/>
              </a:rPr>
              <a:t>ыг</a:t>
            </a:r>
            <a:r>
              <a:rPr lang="mn-MN" dirty="0">
                <a:solidFill>
                  <a:srgbClr val="002060"/>
                </a:solidFill>
                <a:latin typeface="Arial" panose="020B0604020202020204" pitchFamily="34" charset="0"/>
                <a:cs typeface="Arial" panose="020B0604020202020204" pitchFamily="34" charset="0"/>
              </a:rPr>
              <a:t> </a:t>
            </a:r>
            <a:r>
              <a:rPr lang="mn-MN" i="1" dirty="0">
                <a:solidFill>
                  <a:schemeClr val="accent4">
                    <a:lumMod val="75000"/>
                  </a:schemeClr>
                </a:solidFill>
                <a:latin typeface="Arial" panose="020B0604020202020204" pitchFamily="34" charset="0"/>
                <a:cs typeface="Arial" panose="020B0604020202020204" pitchFamily="34" charset="0"/>
              </a:rPr>
              <a:t>2018 оноос</a:t>
            </a:r>
            <a:r>
              <a:rPr lang="mn-MN" dirty="0">
                <a:solidFill>
                  <a:schemeClr val="accent4">
                    <a:lumMod val="75000"/>
                  </a:schemeClr>
                </a:solidFill>
                <a:latin typeface="Arial" panose="020B0604020202020204" pitchFamily="34" charset="0"/>
                <a:cs typeface="Arial" panose="020B0604020202020204" pitchFamily="34" charset="0"/>
              </a:rPr>
              <a:t> </a:t>
            </a:r>
            <a:r>
              <a:rPr lang="mn-MN" dirty="0">
                <a:solidFill>
                  <a:srgbClr val="002060"/>
                </a:solidFill>
                <a:latin typeface="Arial" panose="020B0604020202020204" pitchFamily="34" charset="0"/>
                <a:cs typeface="Arial" panose="020B0604020202020204" pitchFamily="34" charset="0"/>
              </a:rPr>
              <a:t>ажиллуулж эхэлсэн.</a:t>
            </a:r>
          </a:p>
        </p:txBody>
      </p:sp>
    </p:spTree>
    <p:extLst>
      <p:ext uri="{BB962C8B-B14F-4D97-AF65-F5344CB8AC3E}">
        <p14:creationId xmlns:p14="http://schemas.microsoft.com/office/powerpoint/2010/main" val="2972988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47FA28-CB4E-30D8-D9EA-3C80B8F8DF6E}"/>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41A04CA1-6231-28C8-71E9-C28C923496FD}"/>
              </a:ext>
            </a:extLst>
          </p:cNvPr>
          <p:cNvSpPr/>
          <p:nvPr/>
        </p:nvSpPr>
        <p:spPr>
          <a:xfrm>
            <a:off x="0" y="0"/>
            <a:ext cx="12192000" cy="6858000"/>
          </a:xfrm>
          <a:prstGeom prst="rect">
            <a:avLst/>
          </a:prstGeom>
          <a:solidFill>
            <a:srgbClr val="F2E4CF"/>
          </a:solidFill>
          <a:ln/>
        </p:spPr>
      </p:sp>
      <p:sp>
        <p:nvSpPr>
          <p:cNvPr id="3" name="Shape 1">
            <a:extLst>
              <a:ext uri="{FF2B5EF4-FFF2-40B4-BE49-F238E27FC236}">
                <a16:creationId xmlns:a16="http://schemas.microsoft.com/office/drawing/2014/main" id="{6BE8E886-C094-10C4-B88B-0E40284222F1}"/>
              </a:ext>
            </a:extLst>
          </p:cNvPr>
          <p:cNvSpPr/>
          <p:nvPr/>
        </p:nvSpPr>
        <p:spPr>
          <a:xfrm>
            <a:off x="0" y="0"/>
            <a:ext cx="12192000" cy="6858000"/>
          </a:xfrm>
          <a:prstGeom prst="rect">
            <a:avLst/>
          </a:prstGeom>
          <a:solidFill>
            <a:srgbClr val="FEF5E7"/>
          </a:solidFill>
          <a:ln/>
        </p:spPr>
        <p:txBody>
          <a:bodyPr/>
          <a:lstStyle/>
          <a:p>
            <a:endParaRPr lang="en-US" dirty="0">
              <a:solidFill>
                <a:srgbClr val="0070C0"/>
              </a:solidFill>
              <a:latin typeface="Arial" panose="020B0604020202020204" pitchFamily="34" charset="0"/>
              <a:cs typeface="Arial" panose="020B0604020202020204" pitchFamily="34" charset="0"/>
            </a:endParaRPr>
          </a:p>
        </p:txBody>
      </p:sp>
      <p:sp>
        <p:nvSpPr>
          <p:cNvPr id="8" name="Text 4">
            <a:extLst>
              <a:ext uri="{FF2B5EF4-FFF2-40B4-BE49-F238E27FC236}">
                <a16:creationId xmlns:a16="http://schemas.microsoft.com/office/drawing/2014/main" id="{1CD46682-7ABC-8ABE-5A0A-47A420BADEA7}"/>
              </a:ext>
            </a:extLst>
          </p:cNvPr>
          <p:cNvSpPr/>
          <p:nvPr/>
        </p:nvSpPr>
        <p:spPr>
          <a:xfrm>
            <a:off x="5292031" y="3566665"/>
            <a:ext cx="6179939" cy="1975247"/>
          </a:xfrm>
          <a:prstGeom prst="rect">
            <a:avLst/>
          </a:prstGeom>
          <a:noFill/>
          <a:ln/>
        </p:spPr>
        <p:txBody>
          <a:bodyPr wrap="square" lIns="0" tIns="0" rIns="0" bIns="0" rtlCol="0" anchor="t"/>
          <a:lstStyle/>
          <a:p>
            <a:pPr algn="just">
              <a:lnSpc>
                <a:spcPts val="2583"/>
              </a:lnSpc>
            </a:pPr>
            <a:endParaRPr lang="en-US" sz="1583" dirty="0">
              <a:solidFill>
                <a:srgbClr val="0070C0"/>
              </a:solidFill>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B3E230F2-A462-9633-A9A6-BD763F9C6F1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85795"/>
          <a:stretch/>
        </p:blipFill>
        <p:spPr>
          <a:xfrm>
            <a:off x="0" y="-1"/>
            <a:ext cx="12192000" cy="974196"/>
          </a:xfrm>
          <a:prstGeom prst="rect">
            <a:avLst/>
          </a:prstGeom>
        </p:spPr>
      </p:pic>
      <p:graphicFrame>
        <p:nvGraphicFramePr>
          <p:cNvPr id="11" name="Content Placeholder 1">
            <a:extLst>
              <a:ext uri="{FF2B5EF4-FFF2-40B4-BE49-F238E27FC236}">
                <a16:creationId xmlns:a16="http://schemas.microsoft.com/office/drawing/2014/main" id="{D6729E11-3646-4747-A0DC-D397BD2F9A81}"/>
              </a:ext>
            </a:extLst>
          </p:cNvPr>
          <p:cNvGraphicFramePr>
            <a:graphicFrameLocks/>
          </p:cNvGraphicFramePr>
          <p:nvPr>
            <p:extLst>
              <p:ext uri="{D42A27DB-BD31-4B8C-83A1-F6EECF244321}">
                <p14:modId xmlns:p14="http://schemas.microsoft.com/office/powerpoint/2010/main" val="2536379010"/>
              </p:ext>
            </p:extLst>
          </p:nvPr>
        </p:nvGraphicFramePr>
        <p:xfrm>
          <a:off x="706965" y="2125883"/>
          <a:ext cx="10778067"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itle 1">
            <a:extLst>
              <a:ext uri="{FF2B5EF4-FFF2-40B4-BE49-F238E27FC236}">
                <a16:creationId xmlns:a16="http://schemas.microsoft.com/office/drawing/2014/main" id="{555F782C-A4C0-498B-ACD4-4688A61CBDD4}"/>
              </a:ext>
            </a:extLst>
          </p:cNvPr>
          <p:cNvSpPr txBox="1">
            <a:spLocks/>
          </p:cNvSpPr>
          <p:nvPr/>
        </p:nvSpPr>
        <p:spPr>
          <a:xfrm>
            <a:off x="376519" y="1009894"/>
            <a:ext cx="11474822" cy="81297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mn-MN" sz="2400" dirty="0">
                <a:solidFill>
                  <a:schemeClr val="accent4">
                    <a:lumMod val="75000"/>
                  </a:schemeClr>
                </a:solidFill>
                <a:latin typeface="Arial" panose="020B0604020202020204" pitchFamily="34" charset="0"/>
                <a:cs typeface="Arial" panose="020B0604020202020204" pitchFamily="34" charset="0"/>
              </a:rPr>
              <a:t>I</a:t>
            </a:r>
            <a:r>
              <a:rPr lang="en-US" sz="2400" dirty="0">
                <a:solidFill>
                  <a:schemeClr val="accent4">
                    <a:lumMod val="75000"/>
                  </a:schemeClr>
                </a:solidFill>
                <a:latin typeface="Arial" panose="020B0604020202020204" pitchFamily="34" charset="0"/>
                <a:cs typeface="Arial" panose="020B0604020202020204" pitchFamily="34" charset="0"/>
              </a:rPr>
              <a:t>II</a:t>
            </a:r>
            <a:r>
              <a:rPr lang="mn-MN" sz="2400" dirty="0">
                <a:solidFill>
                  <a:schemeClr val="accent4">
                    <a:lumMod val="75000"/>
                  </a:schemeClr>
                </a:solidFill>
                <a:latin typeface="Arial" panose="020B0604020202020204" pitchFamily="34" charset="0"/>
                <a:cs typeface="Arial" panose="020B0604020202020204" pitchFamily="34" charset="0"/>
              </a:rPr>
              <a:t> үе</a:t>
            </a:r>
            <a:r>
              <a:rPr lang="en-US" sz="2400" dirty="0">
                <a:solidFill>
                  <a:schemeClr val="accent4">
                    <a:lumMod val="75000"/>
                  </a:schemeClr>
                </a:solidFill>
                <a:latin typeface="Arial" panose="020B0604020202020204" pitchFamily="34" charset="0"/>
                <a:cs typeface="Arial" panose="020B0604020202020204" pitchFamily="34" charset="0"/>
              </a:rPr>
              <a:t>: </a:t>
            </a:r>
            <a:r>
              <a:rPr lang="mn-MN" sz="2400" b="1" dirty="0">
                <a:solidFill>
                  <a:srgbClr val="002060"/>
                </a:solidFill>
                <a:latin typeface="Arial" panose="020B0604020202020204" pitchFamily="34" charset="0"/>
                <a:cs typeface="Arial" panose="020B0604020202020204" pitchFamily="34" charset="0"/>
              </a:rPr>
              <a:t>“ХЯЗГААРЛАЛТТАЙ ИЛ ТОД БАЙДЛААС ИЛҮҮ ТУНГАЛАГШИЛ РУУ” </a:t>
            </a:r>
            <a:br>
              <a:rPr lang="en-US" sz="2400" dirty="0">
                <a:solidFill>
                  <a:srgbClr val="002060"/>
                </a:solidFill>
                <a:latin typeface="Arial" panose="020B0604020202020204" pitchFamily="34" charset="0"/>
                <a:cs typeface="Arial" panose="020B0604020202020204" pitchFamily="34" charset="0"/>
              </a:rPr>
            </a:br>
            <a:r>
              <a:rPr lang="mn-MN" sz="2000" i="1" dirty="0">
                <a:solidFill>
                  <a:srgbClr val="002060"/>
                </a:solidFill>
                <a:latin typeface="Arial" panose="020B0604020202020204" pitchFamily="34" charset="0"/>
                <a:cs typeface="Arial" panose="020B0604020202020204" pitchFamily="34" charset="0"/>
              </a:rPr>
              <a:t>(</a:t>
            </a:r>
            <a:r>
              <a:rPr lang="en-US" sz="2000" i="1" dirty="0">
                <a:solidFill>
                  <a:srgbClr val="002060"/>
                </a:solidFill>
                <a:latin typeface="Arial" panose="020B0604020202020204" pitchFamily="34" charset="0"/>
                <a:cs typeface="Arial" panose="020B0604020202020204" pitchFamily="34" charset="0"/>
              </a:rPr>
              <a:t>20</a:t>
            </a:r>
            <a:r>
              <a:rPr lang="mn-MN" sz="2000" i="1" dirty="0">
                <a:solidFill>
                  <a:srgbClr val="002060"/>
                </a:solidFill>
                <a:latin typeface="Arial" panose="020B0604020202020204" pitchFamily="34" charset="0"/>
                <a:cs typeface="Arial" panose="020B0604020202020204" pitchFamily="34" charset="0"/>
              </a:rPr>
              <a:t>21 оноос одоог хүртэлх)</a:t>
            </a:r>
            <a:br>
              <a:rPr lang="en-US" sz="2000" dirty="0">
                <a:solidFill>
                  <a:srgbClr val="002060"/>
                </a:solidFill>
                <a:latin typeface="Arial" panose="020B0604020202020204" pitchFamily="34" charset="0"/>
                <a:cs typeface="Arial" panose="020B0604020202020204" pitchFamily="34" charset="0"/>
              </a:rPr>
            </a:br>
            <a:endParaRPr lang="en-US" sz="24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842769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47FA28-CB4E-30D8-D9EA-3C80B8F8DF6E}"/>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41A04CA1-6231-28C8-71E9-C28C923496FD}"/>
              </a:ext>
            </a:extLst>
          </p:cNvPr>
          <p:cNvSpPr/>
          <p:nvPr/>
        </p:nvSpPr>
        <p:spPr>
          <a:xfrm>
            <a:off x="0" y="0"/>
            <a:ext cx="12192000" cy="6858000"/>
          </a:xfrm>
          <a:prstGeom prst="rect">
            <a:avLst/>
          </a:prstGeom>
          <a:solidFill>
            <a:srgbClr val="F2E4CF"/>
          </a:solidFill>
          <a:ln/>
        </p:spPr>
      </p:sp>
      <p:sp>
        <p:nvSpPr>
          <p:cNvPr id="3" name="Shape 1">
            <a:extLst>
              <a:ext uri="{FF2B5EF4-FFF2-40B4-BE49-F238E27FC236}">
                <a16:creationId xmlns:a16="http://schemas.microsoft.com/office/drawing/2014/main" id="{6BE8E886-C094-10C4-B88B-0E40284222F1}"/>
              </a:ext>
            </a:extLst>
          </p:cNvPr>
          <p:cNvSpPr/>
          <p:nvPr/>
        </p:nvSpPr>
        <p:spPr>
          <a:xfrm>
            <a:off x="0" y="0"/>
            <a:ext cx="12192000" cy="6858000"/>
          </a:xfrm>
          <a:prstGeom prst="rect">
            <a:avLst/>
          </a:prstGeom>
          <a:solidFill>
            <a:srgbClr val="FEF5E7"/>
          </a:solidFill>
          <a:ln/>
        </p:spPr>
        <p:txBody>
          <a:bodyPr/>
          <a:lstStyle/>
          <a:p>
            <a:endParaRPr lang="en-US" dirty="0">
              <a:solidFill>
                <a:srgbClr val="0070C0"/>
              </a:solidFill>
              <a:latin typeface="Arial" panose="020B0604020202020204" pitchFamily="34" charset="0"/>
              <a:cs typeface="Arial" panose="020B0604020202020204" pitchFamily="34" charset="0"/>
            </a:endParaRPr>
          </a:p>
        </p:txBody>
      </p:sp>
      <p:sp>
        <p:nvSpPr>
          <p:cNvPr id="8" name="Text 4">
            <a:extLst>
              <a:ext uri="{FF2B5EF4-FFF2-40B4-BE49-F238E27FC236}">
                <a16:creationId xmlns:a16="http://schemas.microsoft.com/office/drawing/2014/main" id="{1CD46682-7ABC-8ABE-5A0A-47A420BADEA7}"/>
              </a:ext>
            </a:extLst>
          </p:cNvPr>
          <p:cNvSpPr/>
          <p:nvPr/>
        </p:nvSpPr>
        <p:spPr>
          <a:xfrm>
            <a:off x="5292031" y="3566665"/>
            <a:ext cx="6179939" cy="1975247"/>
          </a:xfrm>
          <a:prstGeom prst="rect">
            <a:avLst/>
          </a:prstGeom>
          <a:noFill/>
          <a:ln/>
        </p:spPr>
        <p:txBody>
          <a:bodyPr wrap="square" lIns="0" tIns="0" rIns="0" bIns="0" rtlCol="0" anchor="t"/>
          <a:lstStyle/>
          <a:p>
            <a:pPr algn="just">
              <a:lnSpc>
                <a:spcPts val="2583"/>
              </a:lnSpc>
            </a:pPr>
            <a:endParaRPr lang="en-US" sz="1583" dirty="0">
              <a:solidFill>
                <a:srgbClr val="0070C0"/>
              </a:solidFill>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B3E230F2-A462-9633-A9A6-BD763F9C6F1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85795"/>
          <a:stretch/>
        </p:blipFill>
        <p:spPr>
          <a:xfrm>
            <a:off x="0" y="-1"/>
            <a:ext cx="12192000" cy="974196"/>
          </a:xfrm>
          <a:prstGeom prst="rect">
            <a:avLst/>
          </a:prstGeom>
        </p:spPr>
      </p:pic>
      <p:graphicFrame>
        <p:nvGraphicFramePr>
          <p:cNvPr id="11" name="Content Placeholder 1">
            <a:extLst>
              <a:ext uri="{FF2B5EF4-FFF2-40B4-BE49-F238E27FC236}">
                <a16:creationId xmlns:a16="http://schemas.microsoft.com/office/drawing/2014/main" id="{66F9F01B-E78D-4B08-8F64-10BE318FB234}"/>
              </a:ext>
            </a:extLst>
          </p:cNvPr>
          <p:cNvGraphicFramePr>
            <a:graphicFrameLocks/>
          </p:cNvGraphicFramePr>
          <p:nvPr>
            <p:extLst>
              <p:ext uri="{D42A27DB-BD31-4B8C-83A1-F6EECF244321}">
                <p14:modId xmlns:p14="http://schemas.microsoft.com/office/powerpoint/2010/main" val="1078136886"/>
              </p:ext>
            </p:extLst>
          </p:nvPr>
        </p:nvGraphicFramePr>
        <p:xfrm>
          <a:off x="407164" y="2149639"/>
          <a:ext cx="11377671" cy="42511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itle 1">
            <a:extLst>
              <a:ext uri="{FF2B5EF4-FFF2-40B4-BE49-F238E27FC236}">
                <a16:creationId xmlns:a16="http://schemas.microsoft.com/office/drawing/2014/main" id="{F99A1FAC-82D7-4F1A-ACDA-0E2A89BC5068}"/>
              </a:ext>
            </a:extLst>
          </p:cNvPr>
          <p:cNvSpPr txBox="1">
            <a:spLocks/>
          </p:cNvSpPr>
          <p:nvPr/>
        </p:nvSpPr>
        <p:spPr>
          <a:xfrm>
            <a:off x="851647" y="1009894"/>
            <a:ext cx="11228057" cy="81297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mn-MN" sz="2000" b="1" dirty="0">
                <a:solidFill>
                  <a:srgbClr val="002060"/>
                </a:solidFill>
                <a:latin typeface="Arial" panose="020B0604020202020204" pitchFamily="34" charset="0"/>
                <a:cs typeface="Arial" panose="020B0604020202020204" pitchFamily="34" charset="0"/>
              </a:rPr>
              <a:t>ШҮҮХИЙН ТУХАЙ ХУУЛИЙН ШИНЭЧИЛСЭН НАЙРУУЛГА</a:t>
            </a:r>
            <a:r>
              <a:rPr lang="en-US" sz="2000" b="1" dirty="0">
                <a:solidFill>
                  <a:srgbClr val="002060"/>
                </a:solidFill>
                <a:latin typeface="Arial" panose="020B0604020202020204" pitchFamily="34" charset="0"/>
                <a:cs typeface="Arial" panose="020B0604020202020204" pitchFamily="34" charset="0"/>
              </a:rPr>
              <a:t> (</a:t>
            </a:r>
            <a:r>
              <a:rPr lang="mn-MN" sz="2000" b="1" dirty="0">
                <a:solidFill>
                  <a:srgbClr val="002060"/>
                </a:solidFill>
                <a:latin typeface="Arial" panose="020B0604020202020204" pitchFamily="34" charset="0"/>
                <a:cs typeface="Arial" panose="020B0604020202020204" pitchFamily="34" charset="0"/>
              </a:rPr>
              <a:t>2021</a:t>
            </a:r>
            <a:r>
              <a:rPr lang="en-US" sz="2000" b="1" dirty="0">
                <a:solidFill>
                  <a:srgbClr val="002060"/>
                </a:solidFill>
                <a:latin typeface="Arial" panose="020B0604020202020204" pitchFamily="34" charset="0"/>
                <a:cs typeface="Arial" panose="020B0604020202020204" pitchFamily="34" charset="0"/>
              </a:rPr>
              <a:t>)</a:t>
            </a:r>
            <a:r>
              <a:rPr lang="mn-MN" sz="2000" b="1" dirty="0">
                <a:solidFill>
                  <a:srgbClr val="002060"/>
                </a:solidFill>
                <a:latin typeface="Arial" panose="020B0604020202020204" pitchFamily="34" charset="0"/>
                <a:cs typeface="Arial" panose="020B0604020202020204" pitchFamily="34" charset="0"/>
              </a:rPr>
              <a:t> </a:t>
            </a:r>
            <a:endParaRPr lang="en-US" sz="2000" b="1" dirty="0">
              <a:solidFill>
                <a:srgbClr val="002060"/>
              </a:solidFill>
              <a:latin typeface="Arial" panose="020B0604020202020204" pitchFamily="34" charset="0"/>
              <a:cs typeface="Arial" panose="020B0604020202020204" pitchFamily="34" charset="0"/>
            </a:endParaRPr>
          </a:p>
          <a:p>
            <a:pPr algn="ctr"/>
            <a:r>
              <a:rPr lang="mn-MN" sz="2000" b="1" dirty="0">
                <a:solidFill>
                  <a:srgbClr val="002060"/>
                </a:solidFill>
                <a:latin typeface="Arial" panose="020B0604020202020204" pitchFamily="34" charset="0"/>
                <a:cs typeface="Arial" panose="020B0604020202020204" pitchFamily="34" charset="0"/>
              </a:rPr>
              <a:t>ШҮҮХИЙН ИЛ ТОД БАЙДЛЫГ ХАНГАХТАЙ ХОЛБООТОЙ НЭМЭЛТ ӨӨРЧЛӨЛТ </a:t>
            </a:r>
            <a:r>
              <a:rPr lang="en-US" sz="2000" b="1" dirty="0">
                <a:solidFill>
                  <a:srgbClr val="002060"/>
                </a:solidFill>
                <a:latin typeface="Arial" panose="020B0604020202020204" pitchFamily="34" charset="0"/>
                <a:cs typeface="Arial" panose="020B0604020202020204" pitchFamily="34" charset="0"/>
              </a:rPr>
              <a:t>(</a:t>
            </a:r>
            <a:r>
              <a:rPr lang="mn-MN" sz="2000" b="1" dirty="0">
                <a:solidFill>
                  <a:srgbClr val="002060"/>
                </a:solidFill>
                <a:latin typeface="Arial" panose="020B0604020202020204" pitchFamily="34" charset="0"/>
                <a:cs typeface="Arial" panose="020B0604020202020204" pitchFamily="34" charset="0"/>
              </a:rPr>
              <a:t>2024</a:t>
            </a:r>
            <a:r>
              <a:rPr lang="en-US" sz="2000" b="1" dirty="0">
                <a:solidFill>
                  <a:srgbClr val="002060"/>
                </a:solidFill>
                <a:latin typeface="Arial" panose="020B0604020202020204" pitchFamily="34" charset="0"/>
                <a:cs typeface="Arial" panose="020B0604020202020204" pitchFamily="34" charset="0"/>
              </a:rPr>
              <a:t>)</a:t>
            </a:r>
            <a:endParaRPr lang="mn-MN" sz="2000" b="1" dirty="0">
              <a:solidFill>
                <a:srgbClr val="002060"/>
              </a:solidFill>
              <a:latin typeface="Arial" panose="020B0604020202020204" pitchFamily="34" charset="0"/>
              <a:cs typeface="Arial" panose="020B0604020202020204" pitchFamily="34" charset="0"/>
            </a:endParaRPr>
          </a:p>
          <a:p>
            <a:pPr algn="ctr"/>
            <a:br>
              <a:rPr lang="en-US" sz="2000" dirty="0">
                <a:solidFill>
                  <a:srgbClr val="0070C0"/>
                </a:solidFill>
                <a:latin typeface="Arial" panose="020B0604020202020204" pitchFamily="34" charset="0"/>
                <a:cs typeface="Arial" panose="020B0604020202020204" pitchFamily="34" charset="0"/>
              </a:rPr>
            </a:br>
            <a:endParaRPr lang="en-US" sz="2000" dirty="0">
              <a:solidFill>
                <a:srgbClr val="0070C0"/>
              </a:solidFill>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A6F87E97-CE9A-4BDF-95E8-F1BF018314E3}"/>
              </a:ext>
            </a:extLst>
          </p:cNvPr>
          <p:cNvSpPr/>
          <p:nvPr/>
        </p:nvSpPr>
        <p:spPr>
          <a:xfrm>
            <a:off x="192504" y="1018862"/>
            <a:ext cx="901209" cy="461665"/>
          </a:xfrm>
          <a:prstGeom prst="rect">
            <a:avLst/>
          </a:prstGeom>
        </p:spPr>
        <p:txBody>
          <a:bodyPr wrap="none">
            <a:spAutoFit/>
          </a:bodyPr>
          <a:lstStyle/>
          <a:p>
            <a:r>
              <a:rPr lang="mn-MN" sz="2400" b="1" dirty="0">
                <a:solidFill>
                  <a:schemeClr val="accent4">
                    <a:lumMod val="75000"/>
                  </a:schemeClr>
                </a:solidFill>
                <a:latin typeface="Arial" panose="020B0604020202020204" pitchFamily="34" charset="0"/>
                <a:cs typeface="Arial" panose="020B0604020202020204" pitchFamily="34" charset="0"/>
              </a:rPr>
              <a:t>I</a:t>
            </a:r>
            <a:r>
              <a:rPr lang="en-US" sz="2400" b="1" dirty="0">
                <a:solidFill>
                  <a:schemeClr val="accent4">
                    <a:lumMod val="75000"/>
                  </a:schemeClr>
                </a:solidFill>
                <a:latin typeface="Arial" panose="020B0604020202020204" pitchFamily="34" charset="0"/>
                <a:cs typeface="Arial" panose="020B0604020202020204" pitchFamily="34" charset="0"/>
              </a:rPr>
              <a:t>II </a:t>
            </a:r>
            <a:r>
              <a:rPr lang="mn-MN" sz="2400" b="1" dirty="0">
                <a:solidFill>
                  <a:schemeClr val="accent4">
                    <a:lumMod val="75000"/>
                  </a:schemeClr>
                </a:solidFill>
                <a:latin typeface="Arial" panose="020B0604020202020204" pitchFamily="34" charset="0"/>
                <a:cs typeface="Arial" panose="020B0604020202020204" pitchFamily="34" charset="0"/>
              </a:rPr>
              <a:t>ҮЕ</a:t>
            </a:r>
            <a:endParaRPr lang="en-US" sz="2400" b="1" dirty="0">
              <a:solidFill>
                <a:schemeClr val="accent4">
                  <a:lumMod val="75000"/>
                </a:schemeClr>
              </a:solidFill>
            </a:endParaRPr>
          </a:p>
        </p:txBody>
      </p:sp>
    </p:spTree>
    <p:extLst>
      <p:ext uri="{BB962C8B-B14F-4D97-AF65-F5344CB8AC3E}">
        <p14:creationId xmlns:p14="http://schemas.microsoft.com/office/powerpoint/2010/main" val="31654477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47FA28-CB4E-30D8-D9EA-3C80B8F8DF6E}"/>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41A04CA1-6231-28C8-71E9-C28C923496FD}"/>
              </a:ext>
            </a:extLst>
          </p:cNvPr>
          <p:cNvSpPr/>
          <p:nvPr/>
        </p:nvSpPr>
        <p:spPr>
          <a:xfrm>
            <a:off x="0" y="0"/>
            <a:ext cx="12192000" cy="6858000"/>
          </a:xfrm>
          <a:prstGeom prst="rect">
            <a:avLst/>
          </a:prstGeom>
          <a:solidFill>
            <a:srgbClr val="F2E4CF"/>
          </a:solidFill>
          <a:ln/>
        </p:spPr>
      </p:sp>
      <p:sp>
        <p:nvSpPr>
          <p:cNvPr id="3" name="Shape 1">
            <a:extLst>
              <a:ext uri="{FF2B5EF4-FFF2-40B4-BE49-F238E27FC236}">
                <a16:creationId xmlns:a16="http://schemas.microsoft.com/office/drawing/2014/main" id="{6BE8E886-C094-10C4-B88B-0E40284222F1}"/>
              </a:ext>
            </a:extLst>
          </p:cNvPr>
          <p:cNvSpPr/>
          <p:nvPr/>
        </p:nvSpPr>
        <p:spPr>
          <a:xfrm>
            <a:off x="0" y="-21476"/>
            <a:ext cx="12192000" cy="6858000"/>
          </a:xfrm>
          <a:prstGeom prst="rect">
            <a:avLst/>
          </a:prstGeom>
          <a:solidFill>
            <a:srgbClr val="FEF5E7"/>
          </a:solidFill>
          <a:ln/>
        </p:spPr>
        <p:txBody>
          <a:bodyPr/>
          <a:lstStyle/>
          <a:p>
            <a:endParaRPr lang="en-US" dirty="0">
              <a:solidFill>
                <a:srgbClr val="0070C0"/>
              </a:solidFill>
              <a:latin typeface="Arial" panose="020B0604020202020204" pitchFamily="34" charset="0"/>
              <a:cs typeface="Arial" panose="020B0604020202020204" pitchFamily="34" charset="0"/>
            </a:endParaRPr>
          </a:p>
        </p:txBody>
      </p:sp>
      <p:sp>
        <p:nvSpPr>
          <p:cNvPr id="8" name="Text 4">
            <a:extLst>
              <a:ext uri="{FF2B5EF4-FFF2-40B4-BE49-F238E27FC236}">
                <a16:creationId xmlns:a16="http://schemas.microsoft.com/office/drawing/2014/main" id="{1CD46682-7ABC-8ABE-5A0A-47A420BADEA7}"/>
              </a:ext>
            </a:extLst>
          </p:cNvPr>
          <p:cNvSpPr/>
          <p:nvPr/>
        </p:nvSpPr>
        <p:spPr>
          <a:xfrm>
            <a:off x="5292031" y="3566665"/>
            <a:ext cx="6179939" cy="1975247"/>
          </a:xfrm>
          <a:prstGeom prst="rect">
            <a:avLst/>
          </a:prstGeom>
          <a:noFill/>
          <a:ln/>
        </p:spPr>
        <p:txBody>
          <a:bodyPr wrap="square" lIns="0" tIns="0" rIns="0" bIns="0" rtlCol="0" anchor="t"/>
          <a:lstStyle/>
          <a:p>
            <a:pPr algn="just">
              <a:lnSpc>
                <a:spcPts val="2583"/>
              </a:lnSpc>
            </a:pPr>
            <a:endParaRPr lang="en-US" sz="1583" dirty="0">
              <a:solidFill>
                <a:srgbClr val="0070C0"/>
              </a:solidFill>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B3E230F2-A462-9633-A9A6-BD763F9C6F1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85795"/>
          <a:stretch/>
        </p:blipFill>
        <p:spPr>
          <a:xfrm>
            <a:off x="0" y="-1"/>
            <a:ext cx="12192000" cy="974196"/>
          </a:xfrm>
          <a:prstGeom prst="rect">
            <a:avLst/>
          </a:prstGeom>
        </p:spPr>
      </p:pic>
      <p:pic>
        <p:nvPicPr>
          <p:cNvPr id="12" name="Content Placeholder 3">
            <a:extLst>
              <a:ext uri="{FF2B5EF4-FFF2-40B4-BE49-F238E27FC236}">
                <a16:creationId xmlns:a16="http://schemas.microsoft.com/office/drawing/2014/main" id="{991602E2-C92B-4C4F-A30B-AB8181E902A3}"/>
              </a:ext>
            </a:extLst>
          </p:cNvPr>
          <p:cNvPicPr>
            <a:picLocks noChangeAspect="1"/>
          </p:cNvPicPr>
          <p:nvPr/>
        </p:nvPicPr>
        <p:blipFill>
          <a:blip r:embed="rId3"/>
          <a:stretch>
            <a:fillRect/>
          </a:stretch>
        </p:blipFill>
        <p:spPr>
          <a:xfrm>
            <a:off x="4061186" y="2161339"/>
            <a:ext cx="7279995" cy="2230551"/>
          </a:xfrm>
          <a:prstGeom prst="rect">
            <a:avLst/>
          </a:prstGeom>
        </p:spPr>
      </p:pic>
      <p:sp>
        <p:nvSpPr>
          <p:cNvPr id="14" name="TextBox 13">
            <a:extLst>
              <a:ext uri="{FF2B5EF4-FFF2-40B4-BE49-F238E27FC236}">
                <a16:creationId xmlns:a16="http://schemas.microsoft.com/office/drawing/2014/main" id="{6DBEF7C6-9FD8-49B8-952E-73BC52B0058F}"/>
              </a:ext>
            </a:extLst>
          </p:cNvPr>
          <p:cNvSpPr txBox="1"/>
          <p:nvPr/>
        </p:nvSpPr>
        <p:spPr>
          <a:xfrm>
            <a:off x="580057" y="2126397"/>
            <a:ext cx="2630311" cy="400110"/>
          </a:xfrm>
          <a:prstGeom prst="rect">
            <a:avLst/>
          </a:prstGeom>
          <a:noFill/>
        </p:spPr>
        <p:txBody>
          <a:bodyPr wrap="square" rtlCol="0">
            <a:spAutoFit/>
          </a:bodyPr>
          <a:lstStyle/>
          <a:p>
            <a:r>
              <a:rPr lang="mn-MN" sz="2000" dirty="0">
                <a:solidFill>
                  <a:srgbClr val="002060"/>
                </a:solidFill>
                <a:latin typeface="Arial" panose="020B0604020202020204" pitchFamily="34" charset="0"/>
                <a:cs typeface="Arial" panose="020B0604020202020204" pitchFamily="34" charset="0"/>
              </a:rPr>
              <a:t>ӨМНӨХ ХУВИЛБАР</a:t>
            </a:r>
            <a:r>
              <a:rPr lang="en-US" sz="2000" dirty="0">
                <a:solidFill>
                  <a:srgbClr val="002060"/>
                </a:solidFill>
                <a:latin typeface="Arial" panose="020B0604020202020204" pitchFamily="34" charset="0"/>
                <a:cs typeface="Arial" panose="020B0604020202020204" pitchFamily="34" charset="0"/>
              </a:rPr>
              <a:t>:</a:t>
            </a:r>
          </a:p>
        </p:txBody>
      </p:sp>
      <p:sp>
        <p:nvSpPr>
          <p:cNvPr id="23" name="Title 1">
            <a:extLst>
              <a:ext uri="{FF2B5EF4-FFF2-40B4-BE49-F238E27FC236}">
                <a16:creationId xmlns:a16="http://schemas.microsoft.com/office/drawing/2014/main" id="{EE789D71-57D1-4BB9-9627-DAD1EEADD358}"/>
              </a:ext>
            </a:extLst>
          </p:cNvPr>
          <p:cNvSpPr txBox="1">
            <a:spLocks/>
          </p:cNvSpPr>
          <p:nvPr/>
        </p:nvSpPr>
        <p:spPr>
          <a:xfrm>
            <a:off x="1411705" y="1018862"/>
            <a:ext cx="10667999" cy="81297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mn-MN" sz="2400" b="1" dirty="0">
                <a:solidFill>
                  <a:srgbClr val="002060"/>
                </a:solidFill>
                <a:latin typeface="Arial" panose="020B0604020202020204" pitchFamily="34" charset="0"/>
                <a:cs typeface="Arial" panose="020B0604020202020204" pitchFamily="34" charset="0"/>
              </a:rPr>
              <a:t>1. ШҮҮХ ХУРЛЫН ТОВ НИЙТЛЭГДЭЖ БУЙ БАЙДАЛ – ХЯНАЛТЫН ШАТНЫ ШҮҮХИЙН ХЭМЖЭЭНД ӨӨРЧЛӨГДСӨН</a:t>
            </a:r>
            <a:br>
              <a:rPr lang="mn-MN" sz="3200" dirty="0">
                <a:solidFill>
                  <a:srgbClr val="002060"/>
                </a:solidFill>
                <a:latin typeface="Arial" panose="020B0604020202020204" pitchFamily="34" charset="0"/>
                <a:cs typeface="Arial" panose="020B0604020202020204" pitchFamily="34" charset="0"/>
              </a:rPr>
            </a:br>
            <a:endParaRPr lang="en-US" sz="2400" dirty="0">
              <a:solidFill>
                <a:srgbClr val="002060"/>
              </a:solidFill>
              <a:latin typeface="Arial" panose="020B0604020202020204" pitchFamily="34" charset="0"/>
              <a:cs typeface="Arial" panose="020B0604020202020204" pitchFamily="34" charset="0"/>
            </a:endParaRPr>
          </a:p>
        </p:txBody>
      </p:sp>
      <p:sp>
        <p:nvSpPr>
          <p:cNvPr id="24" name="Oval 23">
            <a:extLst>
              <a:ext uri="{FF2B5EF4-FFF2-40B4-BE49-F238E27FC236}">
                <a16:creationId xmlns:a16="http://schemas.microsoft.com/office/drawing/2014/main" id="{DF027967-CC5D-4B2F-8C4D-991B350F736E}"/>
              </a:ext>
            </a:extLst>
          </p:cNvPr>
          <p:cNvSpPr/>
          <p:nvPr/>
        </p:nvSpPr>
        <p:spPr>
          <a:xfrm>
            <a:off x="8106121" y="2897569"/>
            <a:ext cx="993194" cy="3505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25" name="Rectangle 24">
            <a:extLst>
              <a:ext uri="{FF2B5EF4-FFF2-40B4-BE49-F238E27FC236}">
                <a16:creationId xmlns:a16="http://schemas.microsoft.com/office/drawing/2014/main" id="{B2A36AB0-20D9-4622-A398-54084C6DAFCE}"/>
              </a:ext>
            </a:extLst>
          </p:cNvPr>
          <p:cNvSpPr/>
          <p:nvPr/>
        </p:nvSpPr>
        <p:spPr>
          <a:xfrm>
            <a:off x="192504" y="1018862"/>
            <a:ext cx="901209" cy="461665"/>
          </a:xfrm>
          <a:prstGeom prst="rect">
            <a:avLst/>
          </a:prstGeom>
        </p:spPr>
        <p:txBody>
          <a:bodyPr wrap="none">
            <a:spAutoFit/>
          </a:bodyPr>
          <a:lstStyle/>
          <a:p>
            <a:r>
              <a:rPr lang="mn-MN" sz="2400" b="1" dirty="0">
                <a:solidFill>
                  <a:schemeClr val="accent4">
                    <a:lumMod val="75000"/>
                  </a:schemeClr>
                </a:solidFill>
                <a:latin typeface="Arial" panose="020B0604020202020204" pitchFamily="34" charset="0"/>
                <a:cs typeface="Arial" panose="020B0604020202020204" pitchFamily="34" charset="0"/>
              </a:rPr>
              <a:t>I</a:t>
            </a:r>
            <a:r>
              <a:rPr lang="en-US" sz="2400" b="1" dirty="0">
                <a:solidFill>
                  <a:schemeClr val="accent4">
                    <a:lumMod val="75000"/>
                  </a:schemeClr>
                </a:solidFill>
                <a:latin typeface="Arial" panose="020B0604020202020204" pitchFamily="34" charset="0"/>
                <a:cs typeface="Arial" panose="020B0604020202020204" pitchFamily="34" charset="0"/>
              </a:rPr>
              <a:t>II </a:t>
            </a:r>
            <a:r>
              <a:rPr lang="mn-MN" sz="2400" b="1" dirty="0">
                <a:solidFill>
                  <a:schemeClr val="accent4">
                    <a:lumMod val="75000"/>
                  </a:schemeClr>
                </a:solidFill>
                <a:latin typeface="Arial" panose="020B0604020202020204" pitchFamily="34" charset="0"/>
                <a:cs typeface="Arial" panose="020B0604020202020204" pitchFamily="34" charset="0"/>
              </a:rPr>
              <a:t>ҮЕ</a:t>
            </a:r>
            <a:endParaRPr lang="en-US" sz="2400" b="1" dirty="0">
              <a:solidFill>
                <a:schemeClr val="accent4">
                  <a:lumMod val="75000"/>
                </a:schemeClr>
              </a:solidFill>
            </a:endParaRPr>
          </a:p>
        </p:txBody>
      </p:sp>
      <p:pic>
        <p:nvPicPr>
          <p:cNvPr id="11" name="Picture 10">
            <a:extLst>
              <a:ext uri="{FF2B5EF4-FFF2-40B4-BE49-F238E27FC236}">
                <a16:creationId xmlns:a16="http://schemas.microsoft.com/office/drawing/2014/main" id="{23CD7F75-6F57-4218-8094-B9BA710D66D3}"/>
              </a:ext>
            </a:extLst>
          </p:cNvPr>
          <p:cNvPicPr>
            <a:picLocks noChangeAspect="1"/>
          </p:cNvPicPr>
          <p:nvPr/>
        </p:nvPicPr>
        <p:blipFill rotWithShape="1">
          <a:blip r:embed="rId4"/>
          <a:srcRect b="48600"/>
          <a:stretch/>
        </p:blipFill>
        <p:spPr>
          <a:xfrm>
            <a:off x="3667893" y="4531956"/>
            <a:ext cx="8015648" cy="2326902"/>
          </a:xfrm>
          <a:prstGeom prst="rect">
            <a:avLst/>
          </a:prstGeom>
        </p:spPr>
      </p:pic>
      <p:sp>
        <p:nvSpPr>
          <p:cNvPr id="13" name="TextBox 12">
            <a:extLst>
              <a:ext uri="{FF2B5EF4-FFF2-40B4-BE49-F238E27FC236}">
                <a16:creationId xmlns:a16="http://schemas.microsoft.com/office/drawing/2014/main" id="{9A1D3245-F819-4F70-8BC0-138CDDD5F169}"/>
              </a:ext>
            </a:extLst>
          </p:cNvPr>
          <p:cNvSpPr txBox="1"/>
          <p:nvPr/>
        </p:nvSpPr>
        <p:spPr>
          <a:xfrm>
            <a:off x="508459" y="5373394"/>
            <a:ext cx="3226314" cy="400110"/>
          </a:xfrm>
          <a:prstGeom prst="rect">
            <a:avLst/>
          </a:prstGeom>
          <a:noFill/>
        </p:spPr>
        <p:txBody>
          <a:bodyPr wrap="square" rtlCol="0">
            <a:spAutoFit/>
          </a:bodyPr>
          <a:lstStyle/>
          <a:p>
            <a:r>
              <a:rPr lang="mn-MN" sz="2000" dirty="0">
                <a:solidFill>
                  <a:srgbClr val="002060"/>
                </a:solidFill>
                <a:latin typeface="Arial" panose="020B0604020202020204" pitchFamily="34" charset="0"/>
                <a:cs typeface="Arial" panose="020B0604020202020204" pitchFamily="34" charset="0"/>
              </a:rPr>
              <a:t>ОДООГИЙН ХУВИЛБАР</a:t>
            </a:r>
            <a:r>
              <a:rPr lang="en-US" sz="2000" dirty="0">
                <a:solidFill>
                  <a:srgbClr val="002060"/>
                </a:solidFill>
                <a:latin typeface="Arial" panose="020B0604020202020204" pitchFamily="34" charset="0"/>
                <a:cs typeface="Arial" panose="020B0604020202020204" pitchFamily="34" charset="0"/>
              </a:rPr>
              <a:t>:</a:t>
            </a:r>
          </a:p>
        </p:txBody>
      </p:sp>
      <p:sp>
        <p:nvSpPr>
          <p:cNvPr id="15" name="Oval 14">
            <a:extLst>
              <a:ext uri="{FF2B5EF4-FFF2-40B4-BE49-F238E27FC236}">
                <a16:creationId xmlns:a16="http://schemas.microsoft.com/office/drawing/2014/main" id="{3980D48C-024D-43A6-B99E-50C53AB27A59}"/>
              </a:ext>
            </a:extLst>
          </p:cNvPr>
          <p:cNvSpPr/>
          <p:nvPr/>
        </p:nvSpPr>
        <p:spPr>
          <a:xfrm>
            <a:off x="5599403" y="4863912"/>
            <a:ext cx="993194" cy="3505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17" name="Oval 16">
            <a:extLst>
              <a:ext uri="{FF2B5EF4-FFF2-40B4-BE49-F238E27FC236}">
                <a16:creationId xmlns:a16="http://schemas.microsoft.com/office/drawing/2014/main" id="{E1087D64-80DD-49DB-AAB4-2ED1F3C3E2FB}"/>
              </a:ext>
            </a:extLst>
          </p:cNvPr>
          <p:cNvSpPr/>
          <p:nvPr/>
        </p:nvSpPr>
        <p:spPr>
          <a:xfrm>
            <a:off x="6658910" y="4863912"/>
            <a:ext cx="993194" cy="3505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18" name="Oval 17">
            <a:extLst>
              <a:ext uri="{FF2B5EF4-FFF2-40B4-BE49-F238E27FC236}">
                <a16:creationId xmlns:a16="http://schemas.microsoft.com/office/drawing/2014/main" id="{EB819751-A293-4586-91B0-B9AAC54352FD}"/>
              </a:ext>
            </a:extLst>
          </p:cNvPr>
          <p:cNvSpPr/>
          <p:nvPr/>
        </p:nvSpPr>
        <p:spPr>
          <a:xfrm>
            <a:off x="7609524" y="4863912"/>
            <a:ext cx="993194" cy="3505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19" name="Oval 18">
            <a:extLst>
              <a:ext uri="{FF2B5EF4-FFF2-40B4-BE49-F238E27FC236}">
                <a16:creationId xmlns:a16="http://schemas.microsoft.com/office/drawing/2014/main" id="{409187A0-DE88-4E9E-A83E-1D45245CA3B4}"/>
              </a:ext>
            </a:extLst>
          </p:cNvPr>
          <p:cNvSpPr/>
          <p:nvPr/>
        </p:nvSpPr>
        <p:spPr>
          <a:xfrm>
            <a:off x="8495593" y="4889713"/>
            <a:ext cx="993194" cy="3505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20" name="Oval 19">
            <a:extLst>
              <a:ext uri="{FF2B5EF4-FFF2-40B4-BE49-F238E27FC236}">
                <a16:creationId xmlns:a16="http://schemas.microsoft.com/office/drawing/2014/main" id="{039250EE-A959-4DCB-96CB-59E87A149ADB}"/>
              </a:ext>
            </a:extLst>
          </p:cNvPr>
          <p:cNvSpPr/>
          <p:nvPr/>
        </p:nvSpPr>
        <p:spPr>
          <a:xfrm>
            <a:off x="9502498" y="4863912"/>
            <a:ext cx="993194" cy="3505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Tree>
    <p:extLst>
      <p:ext uri="{BB962C8B-B14F-4D97-AF65-F5344CB8AC3E}">
        <p14:creationId xmlns:p14="http://schemas.microsoft.com/office/powerpoint/2010/main" val="3071608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616</TotalTime>
  <Words>1874</Words>
  <Application>Microsoft Office PowerPoint</Application>
  <PresentationFormat>Widescreen</PresentationFormat>
  <Paragraphs>233</Paragraphs>
  <Slides>24</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Algerian</vt:lpstr>
      <vt:lpstr>Arial</vt:lpstr>
      <vt:lpstr>Calibri</vt:lpstr>
      <vt:lpstr>Calibri Light</vt:lpstr>
      <vt:lpstr>Tahoma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Battseren</dc:creator>
  <cp:lastModifiedBy>Dulguun Battulga</cp:lastModifiedBy>
  <cp:revision>125</cp:revision>
  <dcterms:created xsi:type="dcterms:W3CDTF">2025-06-09T06:20:11Z</dcterms:created>
  <dcterms:modified xsi:type="dcterms:W3CDTF">2025-06-16T11:28:22Z</dcterms:modified>
</cp:coreProperties>
</file>