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tmp" ContentType="image/png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0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7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B1627-2227-753E-18C1-FE12EA7E2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02A958-78A4-F1F9-FA1C-4DF1E1A7D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39A87-E9AF-9909-275E-8CA24CB2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3D6EC-3B60-BB2E-6C0F-62689CF0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7243D5-619C-6CB9-0790-B5C02878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93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70F1-B07D-07F5-6F2F-F917CF6E3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34336-8A57-4B29-E959-8B5FAD247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9054D-E1E8-8A25-5CEA-8761A6ED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AFB22-7553-8AB6-38D8-20531936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2CFC0-8E84-5833-BD77-7A90FC0F8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8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9A72A-A98F-8665-2994-5EC73C84A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98F235-3E71-D5B3-4722-DC7257D74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4F289-FAE9-FDE9-B20B-B3DB7A54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DE1D4-A2F7-1A86-1E69-54709CF9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2C422-AF8E-8B77-A717-2860CA650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0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42DEA-0A63-5419-96DC-30CE01BC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02FC5-B2BE-0D18-31BF-57AEF26D2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99483-4AF4-1418-7087-88FEB202E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B0BD77-A66C-4F1E-67C1-B5AEE8874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F50DE2-ACAA-8DF7-13A5-95C911C9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1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0FE58-C958-58A4-B977-0F8E07D38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72218-4027-516C-8279-ED43FFB1E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AAD22-6020-553D-26CF-E577442FA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11CD4-F87C-46D0-6B99-F670EDBA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D6512-D0B1-FB4C-470A-E9D532117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5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EF87-B1D7-E05E-619E-CCCA27492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17181-6CCB-0645-145D-75357196E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9E8F7-C252-4502-A34A-8C04C2408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43E12-F667-A28C-2E89-F7F7F2B8D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B0B1C-B467-8E70-D91A-92B716E9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692A6-3868-4215-351D-FA379C48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6DA46-E461-71A5-75A6-70F069FE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4E087-1FCA-1613-0058-BEC8AE642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A818F-AD6D-6325-125D-27457DA5D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2ED99F-2932-5301-8DE4-ED750D73DE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74B8-9C9E-62C0-E818-FDBDDD69B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214403-7EC0-82A2-136E-94754BF3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30821-E1F5-218D-A89F-2566AE44A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9AB1BD-4CC1-C1B0-66D7-E8C16AFDA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29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8873-3E18-12FA-7CC7-B7E6FB70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1AD119-F576-B24A-DCD3-A34CF8B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10A08-6671-9F81-C96E-420856E0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12CB94-1E6E-9B7D-3AD9-171712554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1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6DE5F1-E313-62E8-1677-C7470295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3D917-FC65-8064-EC3F-304DEFA2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E7AA1-12E7-D24A-A8BF-70C746E0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04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90D8F-AB85-4136-C3FB-505E5E105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4640D-50BA-9906-885C-B2BF697F3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376D0-5E9B-811E-7025-CCDB216C5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D594A-0A59-7BB3-2257-B8BD387E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BD262-B30D-AADE-DFD9-FE391C0BC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0D7404-1D17-7091-9116-8E660A060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70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65B2-F4CA-1D9C-097B-5E6EACB1E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90945-D93C-0268-4700-6C9C42D570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29633-994D-A1A8-8107-B76A686D2C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4352C-51EF-BE7F-7E61-FDA7DC7A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3A481F-5AA4-1BD0-951E-FDCDEC0E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DC09C-6275-C124-95EA-9486E687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266B15-36A2-3D22-1EFF-76C7938D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9D4C45-9581-1ADC-38A1-1B1676866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5014EE-9EC7-E100-DEF1-290F88DBD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944EA-A47C-4D9F-ACE0-987089A83547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C8DB5-95CD-C1E8-6286-21BAA5CC5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B6A07-6E52-6887-124C-50EE6D70BC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8B9DD-0C35-4955-A435-9530411B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5A2133-1246-2547-0C01-826ADA987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2" t="27727" r="51379" b="48720"/>
          <a:stretch>
            <a:fillRect/>
          </a:stretch>
        </p:blipFill>
        <p:spPr>
          <a:xfrm>
            <a:off x="1" y="-16334"/>
            <a:ext cx="12192000" cy="68906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1ABC22-6656-F811-5F48-DFA5F55C1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72491"/>
            <a:ext cx="9144000" cy="153747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ХИЙМЭЛ ОЮУНЫГ ХЭРЭГ ХЯНАН ШИЙДВЭРЛЭХ АЖИЛЛАГААНД ХЭРЭГЛЭХ ХҮРЭЭ, ХЯЗГААР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5AE5A7-9FA5-193C-0CCB-4B077C7D1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67006" y="5498787"/>
            <a:ext cx="5216434" cy="98624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 err="1">
                <a:solidFill>
                  <a:schemeClr val="bg1"/>
                </a:solidFill>
              </a:rPr>
              <a:t>Г.Мөнхтулга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Захиргааны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хэргийн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давж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заалдах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dirty="0" err="1">
                <a:solidFill>
                  <a:schemeClr val="bg1"/>
                </a:solidFill>
              </a:rPr>
              <a:t>шатны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шүүхийн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шүүгч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52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A584E6-0BD7-7E70-C7AC-9E52B8B95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420585"/>
            <a:ext cx="10450285" cy="543741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2E5FDC-A74B-D1D3-76C2-42CE1279D543}"/>
              </a:ext>
            </a:extLst>
          </p:cNvPr>
          <p:cNvSpPr txBox="1"/>
          <p:nvPr/>
        </p:nvSpPr>
        <p:spPr>
          <a:xfrm>
            <a:off x="870857" y="778719"/>
            <a:ext cx="10330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dirty="0"/>
              <a:t>АЖ ҮЙЛДВЭРИЙН 4 ХУВЬСГАЛ </a:t>
            </a:r>
            <a:r>
              <a:rPr lang="en-US" sz="2400" b="1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54471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54EC4-F662-4025-FCA4-1074182DD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383" y="1763486"/>
            <a:ext cx="4530634" cy="3763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mn-MN" sz="2600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иймэл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оюун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2600" dirty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хүн</a:t>
            </a:r>
            <a:r>
              <a:rPr lang="mn-MN" sz="2600" dirty="0">
                <a:latin typeface="Arial" panose="020B0604020202020204" pitchFamily="34" charset="0"/>
                <a:cs typeface="Arial" panose="020B0604020202020204" pitchFamily="34" charset="0"/>
              </a:rPr>
              <a:t> шиг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өгөгдөл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мэдээллийг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боловсруулж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шийдвэр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гаргах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асуудал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шийдэх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хэл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ойлгох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суралцах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зэрэг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чадварыг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компьютерт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суулгах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замаар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олон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төрлийн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ажлыг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гүйцэтгэх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боломжийг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бүрдүүлэхийг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зорьж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буй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технологи</a:t>
            </a:r>
            <a:r>
              <a:rPr lang="mn-MN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63DA3-533F-1355-BA40-BBA92371B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15" y="1436914"/>
            <a:ext cx="6813176" cy="40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92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C6C17-F35F-F652-4EE0-203A54774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3" y="365126"/>
            <a:ext cx="11247120" cy="993412"/>
          </a:xfrm>
        </p:spPr>
        <p:txBody>
          <a:bodyPr>
            <a:normAutofit fontScale="90000"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Шүүхийн процесст ХО-г ашиглах хэрэгцээ, шаардлага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D7DBA24-5CF7-424F-7216-54E5F07D7F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78823" y="1906342"/>
            <a:ext cx="1192226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🌐 </a:t>
            </a:r>
            <a:r>
              <a:rPr kumimoji="0" lang="mn-M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mn-MN" sz="2400" dirty="0">
                <a:latin typeface="Arial" panose="020B0604020202020204" pitchFamily="34" charset="0"/>
                <a:cs typeface="Arial" panose="020B0604020202020204" pitchFamily="34" charset="0"/>
              </a:rPr>
              <a:t>үүхийн үйл ажиллагааг иргэдэд нээлттэй, ил тод, шуурхай, шударга болгох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mn-M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🏛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ачаал</a:t>
            </a:r>
            <a:r>
              <a:rPr kumimoji="0" lang="mn-MN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лыг</a:t>
            </a:r>
            <a:r>
              <a:rPr kumimoji="0" lang="mn-M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бууруулах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⏱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шийдвэрлэх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хугацаа</a:t>
            </a:r>
            <a:r>
              <a:rPr kumimoji="0" lang="mn-M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богино</a:t>
            </a:r>
            <a:r>
              <a:rPr lang="mn-MN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сгох</a:t>
            </a:r>
            <a:endParaRPr lang="mn-M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👨‍⚖️ </a:t>
            </a:r>
            <a:r>
              <a:rPr kumimoji="0" lang="mn-M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Шүүхийн шийдвэрийн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тогтвортой</a:t>
            </a:r>
            <a:r>
              <a:rPr kumimoji="0" lang="mn-M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байдлыг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mn-MN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эмэгдүүлэх</a:t>
            </a:r>
            <a:endParaRPr kumimoji="0" lang="mn-MN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lang="mn-M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mn-MN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9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42E0B9-8E19-39C9-6985-8001E840E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6" t="32421" r="17007" b="29957"/>
          <a:stretch>
            <a:fillRect/>
          </a:stretch>
        </p:blipFill>
        <p:spPr>
          <a:xfrm>
            <a:off x="0" y="1828802"/>
            <a:ext cx="5421087" cy="4000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22970E-3186-87C8-B979-EDBF2AD2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43" y="365125"/>
            <a:ext cx="11217727" cy="663573"/>
          </a:xfrm>
        </p:spPr>
        <p:txBody>
          <a:bodyPr>
            <a:normAutofit fontScale="90000"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Шүүхийн процесст ХО-г ашиглаж буй үндсэн чиглэл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96DAF-36F3-9C55-3DE4-5BE0D6CE2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344" y="1110342"/>
            <a:ext cx="8523514" cy="5666013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Хэргийн хөдөлгөөний менежментийн чиглэл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Хэрэг, нэхэмжлэлийн үнэ тогтоох, бүрдүүлбэр шалгах, хуваарилах,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Мэдүүлэг, тэмдэглэл хөтлөх, шүүхийн шийдвэрт орсон зарим мэдээллийг нууцлах,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Баримт бичиг боловсруулах зэрэг (ж.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Frauke,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Prometea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гэх мэт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Шүүгчийн шийдвэр гаргах үйл ажиллагаанд туслах чиглэл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Эрсдэлийн үнэлгээ (ж.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COMPAS, PSA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гэх мэт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Хэрэгтэй холбоотой баримт, мэдээллийг цуглуулах, хууль, шүүхийн өмнөх шийдвэр болон судалгаанд дүн шинжилгээ хийх, хураангуй бэлтгэх зэрэг (ж.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SUPACE, VICTOR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 гэх мэт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Шүүх – Мэргэжлийн оролцогчид – Олон нийттэй харилцах  чиглэл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Иргэдэд хууль зүйн мэдээлэл өгөх </a:t>
            </a:r>
            <a:r>
              <a:rPr lang="mn-MN" sz="2000" dirty="0" err="1">
                <a:latin typeface="Arial" panose="020B0604020202020204" pitchFamily="34" charset="0"/>
                <a:cs typeface="Arial" panose="020B0604020202020204" pitchFamily="34" charset="0"/>
              </a:rPr>
              <a:t>чатбот</a:t>
            </a:r>
            <a:endParaRPr lang="mn-M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Хууль зүйн орчуулга хийх</a:t>
            </a:r>
          </a:p>
          <a:p>
            <a:pPr lvl="1">
              <a:lnSpc>
                <a:spcPct val="100000"/>
              </a:lnSpc>
              <a:buFontTx/>
              <a:buChar char="-"/>
            </a:pP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Шийдвэрийг олон нийтэд танилцуулах зэрэг (ж.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Harvey AI, Divorce AIDE)</a:t>
            </a:r>
          </a:p>
        </p:txBody>
      </p:sp>
    </p:spTree>
    <p:extLst>
      <p:ext uri="{BB962C8B-B14F-4D97-AF65-F5344CB8AC3E}">
        <p14:creationId xmlns:p14="http://schemas.microsoft.com/office/powerpoint/2010/main" val="362816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F89E1D-9A8E-D927-3041-37CB8F8C610A}"/>
              </a:ext>
            </a:extLst>
          </p:cNvPr>
          <p:cNvSpPr txBox="1"/>
          <p:nvPr/>
        </p:nvSpPr>
        <p:spPr>
          <a:xfrm>
            <a:off x="340178" y="957875"/>
            <a:ext cx="11511643" cy="5352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ЮНЕСКО-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ийн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Шүүх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mn-MN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болон маргаан шийдвэрлэгч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байгууллагад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хиймэл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оюуныг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ашиглах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зөвлөмж</a:t>
            </a:r>
            <a:r>
              <a:rPr lang="mn-MN" sz="2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mn-MN" sz="24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Европын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Зөвлөлийн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Шударга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ёсны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үр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ашгийн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төлөөх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Европын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комисс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(CEPEJ)-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ийн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Шүүхийн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тогтолцоо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болон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тэдгээрийн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орчинд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хиймэл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оюуныг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ашиглах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Европын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ёс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зүйн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дүрэм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mn-MN" sz="2400" kern="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зэрэгт</a:t>
            </a:r>
            <a:r>
              <a:rPr lang="en-US" sz="24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mn-MN" sz="2400" kern="1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Шүүхийн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процесст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хиймэл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оюуныг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ашиглах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асуудал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хүний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оролцоо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хяналтын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явагдах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шаардлагатай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бөгөөд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хүний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эрхийг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хамгаалж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шүүхийн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бие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даасан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шүүгчийн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хараат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бус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байдлыг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хангахын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тулд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шүүхийн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эцсийн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шийдвэр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гаргах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үүргийг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шүүгч-хүн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өөртөө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хадгалж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хиймэл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оюуныг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зөвхөн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үйл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ажиллагаандаа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туслах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хэрэгсэл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болгон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ашиглах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нь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зохистой</a:t>
            </a:r>
            <a:r>
              <a:rPr lang="mn-MN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mn-MN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B492A-B320-10B3-3570-0617CBFA5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760926" y="2267108"/>
            <a:ext cx="6384471" cy="2405419"/>
          </a:xfrm>
        </p:spPr>
        <p:txBody>
          <a:bodyPr vert="vert">
            <a:normAutofit/>
          </a:bodyPr>
          <a:lstStyle/>
          <a:p>
            <a: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  <a:t>Тулгамдаж  буй асуудал</a:t>
            </a:r>
            <a:b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n-MN" sz="3000" dirty="0">
                <a:latin typeface="Arial" panose="020B0604020202020204" pitchFamily="34" charset="0"/>
                <a:cs typeface="Arial" panose="020B0604020202020204" pitchFamily="34" charset="0"/>
              </a:rPr>
              <a:t>/макро/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7FC28DC-64D9-F10A-642D-0944A1DB5C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751007"/>
              </p:ext>
            </p:extLst>
          </p:nvPr>
        </p:nvGraphicFramePr>
        <p:xfrm>
          <a:off x="2188029" y="1690688"/>
          <a:ext cx="9165771" cy="4595812"/>
        </p:xfrm>
        <a:graphic>
          <a:graphicData uri="http://schemas.openxmlformats.org/drawingml/2006/table">
            <a:tbl>
              <a:tblPr/>
              <a:tblGrid>
                <a:gridCol w="9165771">
                  <a:extLst>
                    <a:ext uri="{9D8B030D-6E8A-4147-A177-3AD203B41FA5}">
                      <a16:colId xmlns:a16="http://schemas.microsoft.com/office/drawing/2014/main" val="2785009435"/>
                    </a:ext>
                  </a:extLst>
                </a:gridCol>
              </a:tblGrid>
              <a:tr h="4595812">
                <a:tc>
                  <a:txBody>
                    <a:bodyPr/>
                    <a:lstStyle/>
                    <a:p>
                      <a:endParaRPr lang="mn-MN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1140764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3FB4F50C-F0F6-93DE-ACA9-18DB573C08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t="32298" r="6875" b="6731"/>
          <a:stretch>
            <a:fillRect/>
          </a:stretch>
        </p:blipFill>
        <p:spPr>
          <a:xfrm>
            <a:off x="2634019" y="1315134"/>
            <a:ext cx="9329382" cy="47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4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BBCF-D75A-B5E5-E6D6-3A5A485A8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22514"/>
            <a:ext cx="11625942" cy="636816"/>
          </a:xfrm>
        </p:spPr>
        <p:txBody>
          <a:bodyPr>
            <a:noAutofit/>
          </a:bodyPr>
          <a:lstStyle/>
          <a:p>
            <a:r>
              <a:rPr lang="mn-MN" sz="3200" b="1" dirty="0">
                <a:latin typeface="Arial" panose="020B0604020202020204" pitchFamily="34" charset="0"/>
                <a:cs typeface="Arial" panose="020B0604020202020204" pitchFamily="34" charset="0"/>
              </a:rPr>
              <a:t>Тулгамдаж  буй асуудал - Хүсэл зоригоо тодорхойлох</a:t>
            </a:r>
            <a:br>
              <a:rPr lang="mn-MN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4DA5-3612-4CB1-7C0A-C3D88F26D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59330"/>
            <a:ext cx="10836729" cy="4735284"/>
          </a:xfrm>
        </p:spPr>
        <p:txBody>
          <a:bodyPr>
            <a:normAutofit lnSpcReduction="10000"/>
          </a:bodyPr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Шүүхийн </a:t>
            </a:r>
            <a:r>
              <a:rPr lang="mn-MN" dirty="0" err="1">
                <a:latin typeface="Arial" panose="020B0604020202020204" pitchFamily="34" charset="0"/>
                <a:cs typeface="Arial" panose="020B0604020202020204" pitchFamily="34" charset="0"/>
              </a:rPr>
              <a:t>цахимжилт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e-filing, e-court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e-case management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/ - эрчимжүүлэх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Өгөгдлийн чанар, хүртээмж – Өгөгдлийг дүн шинжилгээ хийхэд тохиромжтой болгох, цэвэрлэх, урьдчилан боловсруулах 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Мэдээллийн нууцлал ба ёс зүй, хариуцлага  –Хувь хүний нууцлал, эмзэг мэдээлэл зэрэг асуудлыг нарийн зохицуулах, ёс зүй, хяналтын зарчим, удирдамж гаргах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Шүүгч, хуульчдад ХО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ашиглах талаарх сургалт, ёс зүйн хичээл оруулах</a:t>
            </a:r>
          </a:p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b="1" dirty="0">
                <a:latin typeface="Arial" panose="020B0604020202020204" pitchFamily="34" charset="0"/>
                <a:cs typeface="Arial" panose="020B0604020202020204" pitchFamily="34" charset="0"/>
              </a:rPr>
              <a:t>Хүсэл зоригоо тодорхойлох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–  зорилго, арга хэлбэр, үе шат, журам</a:t>
            </a:r>
          </a:p>
        </p:txBody>
      </p:sp>
    </p:spTree>
    <p:extLst>
      <p:ext uri="{BB962C8B-B14F-4D97-AF65-F5344CB8AC3E}">
        <p14:creationId xmlns:p14="http://schemas.microsoft.com/office/powerpoint/2010/main" val="168347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0D1AE-AD9D-9A8F-97A8-6075D054B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29" y="365125"/>
            <a:ext cx="11321142" cy="1325563"/>
          </a:xfrm>
        </p:spPr>
        <p:txBody>
          <a:bodyPr/>
          <a:lstStyle/>
          <a:p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Дүгнэлт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32C97B-BEE9-42EA-E0E1-9C2B26512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502229"/>
            <a:ext cx="11364684" cy="49906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Тус улсад хиймэл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оюуныг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нэвтрүүлэх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хэрэглэх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асуудал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дөнгөж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эхлэл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шатандаа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явж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байгаа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ч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хянан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шийдвэрлэх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ажиллагаанд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түүнийг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нэвтрүүлэх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цаг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хугацааны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л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асуудал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хэмээн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үзэж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элхий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нийтийн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хөгжлийн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чиг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хандлагатай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хөл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нийлүүлэн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алхахын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тулд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бид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тус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улсад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өргөж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буй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цахимжилт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/ e-filing, e-court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болон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e-case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management/-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үйл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явцыг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эрчимжүүлж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хэрэг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хянан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шийдвэрлэх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ажиллагаанд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хиймэл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оюуныг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нэгэнтээ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нэвтрүүлэн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хэрэглэж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эхэлсэн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тэдгээр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хууль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тогтоомж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практик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хэрэгжилтийг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сайтар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шинжлэн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судлах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замаар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алдсаныг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давталгүй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ололттойг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нь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бүтээлчээр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нутагшуулан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хэрэглэх</a:t>
            </a:r>
            <a:endParaRPr lang="mn-M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шүүхийн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цахимжилтыг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харьцангуй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богино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хугацаанд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амжилттай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нэвтрүүлэх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боломжтой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гэж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дүгнэж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4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531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ХИЙМЭЛ ОЮУНЫГ ХЭРЭГ ХЯНАН ШИЙДВЭРЛЭХ АЖИЛЛАГААНД ХЭРЭГЛЭХ ХҮРЭЭ, ХЯЗГААР</vt:lpstr>
      <vt:lpstr>PowerPoint Presentation</vt:lpstr>
      <vt:lpstr>PowerPoint Presentation</vt:lpstr>
      <vt:lpstr>Шүүхийн процесст ХО-г ашиглах хэрэгцээ, шаардлага</vt:lpstr>
      <vt:lpstr>Шүүхийн процесст ХО-г ашиглаж буй үндсэн чиглэл</vt:lpstr>
      <vt:lpstr>PowerPoint Presentation</vt:lpstr>
      <vt:lpstr>Тулгамдаж  буй асуудал /макро/</vt:lpstr>
      <vt:lpstr>Тулгамдаж  буй асуудал - Хүсэл зоригоо тодорхойлох </vt:lpstr>
      <vt:lpstr>Дүгнэлт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DELL</cp:lastModifiedBy>
  <cp:revision>5</cp:revision>
  <dcterms:created xsi:type="dcterms:W3CDTF">2025-06-13T04:48:01Z</dcterms:created>
  <dcterms:modified xsi:type="dcterms:W3CDTF">2025-06-13T05:52:41Z</dcterms:modified>
</cp:coreProperties>
</file>