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9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216260" y="3750073"/>
            <a:ext cx="6562725" cy="24784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4562728" y="7396289"/>
            <a:ext cx="8333105" cy="1779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45970" y="87947"/>
            <a:ext cx="15307310" cy="15773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22766" y="2194876"/>
            <a:ext cx="9034780" cy="6685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hyperlink" Target="mailto:khusnul.khatimah.bachtiar@gmail.com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11" Type="http://schemas.openxmlformats.org/officeDocument/2006/relationships/image" Target="../media/image103.png"/><Relationship Id="rId5" Type="http://schemas.openxmlformats.org/officeDocument/2006/relationships/image" Target="../media/image98.png"/><Relationship Id="rId10" Type="http://schemas.openxmlformats.org/officeDocument/2006/relationships/image" Target="../media/image102.jpg"/><Relationship Id="rId4" Type="http://schemas.openxmlformats.org/officeDocument/2006/relationships/image" Target="../media/image97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5248"/>
            <a:ext cx="18478500" cy="10191750"/>
            <a:chOff x="0" y="95248"/>
            <a:chExt cx="18478500" cy="101917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5248"/>
              <a:ext cx="13658849" cy="1019174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457949"/>
              <a:ext cx="14916149" cy="38290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8025" y="95249"/>
              <a:ext cx="6600825" cy="54768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72625" y="504823"/>
              <a:ext cx="8715375" cy="97821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39325" y="95249"/>
              <a:ext cx="8448675" cy="436245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124825" y="95249"/>
              <a:ext cx="3933825" cy="3895725"/>
            </a:xfrm>
            <a:custGeom>
              <a:avLst/>
              <a:gdLst/>
              <a:ahLst/>
              <a:cxnLst/>
              <a:rect l="l" t="t" r="r" b="b"/>
              <a:pathLst>
                <a:path w="3933825" h="3895725">
                  <a:moveTo>
                    <a:pt x="53848" y="0"/>
                  </a:moveTo>
                  <a:lnTo>
                    <a:pt x="0" y="0"/>
                  </a:lnTo>
                  <a:lnTo>
                    <a:pt x="3906393" y="3895598"/>
                  </a:lnTo>
                  <a:lnTo>
                    <a:pt x="3933317" y="3868801"/>
                  </a:lnTo>
                  <a:lnTo>
                    <a:pt x="53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81850" y="2590800"/>
              <a:ext cx="552450" cy="2476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72575" y="8029575"/>
              <a:ext cx="552450" cy="24765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439900" y="95249"/>
              <a:ext cx="2857500" cy="2943225"/>
            </a:xfrm>
            <a:custGeom>
              <a:avLst/>
              <a:gdLst/>
              <a:ahLst/>
              <a:cxnLst/>
              <a:rect l="l" t="t" r="r" b="b"/>
              <a:pathLst>
                <a:path w="2857500" h="2943225">
                  <a:moveTo>
                    <a:pt x="2856992" y="0"/>
                  </a:moveTo>
                  <a:lnTo>
                    <a:pt x="2804159" y="0"/>
                  </a:lnTo>
                  <a:lnTo>
                    <a:pt x="0" y="2916554"/>
                  </a:lnTo>
                  <a:lnTo>
                    <a:pt x="27432" y="2942971"/>
                  </a:lnTo>
                  <a:lnTo>
                    <a:pt x="28569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5095874"/>
              <a:ext cx="11201400" cy="1552575"/>
            </a:xfrm>
            <a:custGeom>
              <a:avLst/>
              <a:gdLst/>
              <a:ahLst/>
              <a:cxnLst/>
              <a:rect l="l" t="t" r="r" b="b"/>
              <a:pathLst>
                <a:path w="11201400" h="1552575">
                  <a:moveTo>
                    <a:pt x="11040110" y="0"/>
                  </a:moveTo>
                  <a:lnTo>
                    <a:pt x="161937" y="0"/>
                  </a:lnTo>
                  <a:lnTo>
                    <a:pt x="99970" y="12446"/>
                  </a:lnTo>
                  <a:lnTo>
                    <a:pt x="47431" y="47751"/>
                  </a:lnTo>
                  <a:lnTo>
                    <a:pt x="12326" y="100584"/>
                  </a:lnTo>
                  <a:lnTo>
                    <a:pt x="0" y="162813"/>
                  </a:lnTo>
                  <a:lnTo>
                    <a:pt x="0" y="1389126"/>
                  </a:lnTo>
                  <a:lnTo>
                    <a:pt x="27208" y="1479550"/>
                  </a:lnTo>
                  <a:lnTo>
                    <a:pt x="72096" y="1524635"/>
                  </a:lnTo>
                  <a:lnTo>
                    <a:pt x="130200" y="1548891"/>
                  </a:lnTo>
                  <a:lnTo>
                    <a:pt x="161937" y="1552066"/>
                  </a:lnTo>
                  <a:lnTo>
                    <a:pt x="11040110" y="1552066"/>
                  </a:lnTo>
                  <a:lnTo>
                    <a:pt x="11102086" y="1539621"/>
                  </a:lnTo>
                  <a:lnTo>
                    <a:pt x="11154664" y="1504314"/>
                  </a:lnTo>
                  <a:lnTo>
                    <a:pt x="11189716" y="1451483"/>
                  </a:lnTo>
                  <a:lnTo>
                    <a:pt x="11200892" y="1400428"/>
                  </a:lnTo>
                  <a:lnTo>
                    <a:pt x="11200892" y="151637"/>
                  </a:lnTo>
                  <a:lnTo>
                    <a:pt x="11174857" y="72516"/>
                  </a:lnTo>
                  <a:lnTo>
                    <a:pt x="11129899" y="27304"/>
                  </a:lnTo>
                  <a:lnTo>
                    <a:pt x="11071860" y="3175"/>
                  </a:lnTo>
                  <a:lnTo>
                    <a:pt x="11040110" y="0"/>
                  </a:lnTo>
                  <a:close/>
                </a:path>
              </a:pathLst>
            </a:custGeom>
            <a:solidFill>
              <a:srgbClr val="49B6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82250" y="904874"/>
              <a:ext cx="7905750" cy="84486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391775" y="904874"/>
              <a:ext cx="7896225" cy="8439150"/>
            </a:xfrm>
            <a:custGeom>
              <a:avLst/>
              <a:gdLst/>
              <a:ahLst/>
              <a:cxnLst/>
              <a:rect l="l" t="t" r="r" b="b"/>
              <a:pathLst>
                <a:path w="7896225" h="8439150">
                  <a:moveTo>
                    <a:pt x="3948048" y="0"/>
                  </a:moveTo>
                  <a:lnTo>
                    <a:pt x="7895971" y="4219575"/>
                  </a:lnTo>
                  <a:lnTo>
                    <a:pt x="3948048" y="8439150"/>
                  </a:lnTo>
                  <a:lnTo>
                    <a:pt x="0" y="4219575"/>
                  </a:lnTo>
                  <a:lnTo>
                    <a:pt x="3948048" y="0"/>
                  </a:lnTo>
                </a:path>
              </a:pathLst>
            </a:custGeom>
            <a:ln w="3808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33600" y="95249"/>
              <a:ext cx="2047875" cy="22479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0025" y="247650"/>
              <a:ext cx="1495425" cy="2000250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91452" y="2362517"/>
            <a:ext cx="8992870" cy="24763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110"/>
              </a:spcBef>
              <a:tabLst>
                <a:tab pos="4985385" algn="l"/>
                <a:tab pos="5369560" algn="l"/>
              </a:tabLst>
            </a:pPr>
            <a:r>
              <a:rPr sz="8000" spc="459" dirty="0">
                <a:solidFill>
                  <a:srgbClr val="1F4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sz="8000" spc="530" dirty="0">
                <a:solidFill>
                  <a:srgbClr val="1F4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</a:t>
            </a:r>
            <a:r>
              <a:rPr sz="8000" spc="459" dirty="0">
                <a:solidFill>
                  <a:srgbClr val="1F4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</a:t>
            </a:r>
            <a:r>
              <a:rPr sz="8000" spc="535" dirty="0">
                <a:solidFill>
                  <a:srgbClr val="1F4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sz="8000" spc="470" dirty="0">
                <a:solidFill>
                  <a:srgbClr val="1F4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ий</a:t>
            </a:r>
            <a:r>
              <a:rPr sz="8000" spc="-10" dirty="0">
                <a:solidFill>
                  <a:srgbClr val="1F4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8000" dirty="0">
                <a:solidFill>
                  <a:srgbClr val="1F4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sz="8000" spc="495" dirty="0">
                <a:solidFill>
                  <a:srgbClr val="3B99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sz="8000" spc="470" dirty="0">
                <a:solidFill>
                  <a:srgbClr val="3B99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8000" spc="475" dirty="0">
                <a:solidFill>
                  <a:srgbClr val="3B99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sz="8000" spc="509" dirty="0">
                <a:solidFill>
                  <a:srgbClr val="3B99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8000" spc="-10" dirty="0">
                <a:solidFill>
                  <a:srgbClr val="3B99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8000" spc="385" dirty="0">
                <a:solidFill>
                  <a:srgbClr val="3B99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0" spc="525" dirty="0">
                <a:solidFill>
                  <a:srgbClr val="1F4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8000" spc="425" dirty="0">
                <a:solidFill>
                  <a:srgbClr val="1F4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</a:t>
            </a:r>
            <a:r>
              <a:rPr sz="8000" spc="555" dirty="0">
                <a:solidFill>
                  <a:srgbClr val="1F4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sz="8000" spc="450" dirty="0">
                <a:solidFill>
                  <a:srgbClr val="1F4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8000" spc="509" dirty="0">
                <a:solidFill>
                  <a:srgbClr val="1F4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sz="8000" spc="459" dirty="0">
                <a:solidFill>
                  <a:srgbClr val="1F4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</a:t>
            </a:r>
            <a:r>
              <a:rPr sz="8000" spc="-10" dirty="0">
                <a:solidFill>
                  <a:srgbClr val="1F4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r>
              <a:rPr sz="8000" dirty="0">
                <a:solidFill>
                  <a:srgbClr val="1F4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8000" spc="475" dirty="0">
                <a:solidFill>
                  <a:srgbClr val="1F4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sz="8000" spc="525" dirty="0">
                <a:solidFill>
                  <a:srgbClr val="1F4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8000" spc="470" dirty="0">
                <a:solidFill>
                  <a:srgbClr val="1F4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йд</a:t>
            </a:r>
            <a:r>
              <a:rPr sz="8000" spc="525" dirty="0">
                <a:solidFill>
                  <a:srgbClr val="1F4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8000" spc="-10" dirty="0">
                <a:solidFill>
                  <a:srgbClr val="1F4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endParaRPr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9717" y="7327518"/>
            <a:ext cx="11633200" cy="214439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75"/>
              </a:spcBef>
              <a:tabLst>
                <a:tab pos="2889885" algn="l"/>
                <a:tab pos="5835650" algn="l"/>
                <a:tab pos="7680959" algn="l"/>
                <a:tab pos="9631045" algn="l"/>
              </a:tabLst>
            </a:pP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И</a:t>
            </a:r>
            <a:r>
              <a:rPr sz="2750" b="1" spc="-28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н</a:t>
            </a:r>
            <a:r>
              <a:rPr sz="2750" b="1" spc="-33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д</a:t>
            </a:r>
            <a:r>
              <a:rPr sz="2750" b="1" spc="-27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о</a:t>
            </a:r>
            <a:r>
              <a:rPr sz="2750" b="1" spc="-28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н</a:t>
            </a:r>
            <a:r>
              <a:rPr sz="2750" b="1" spc="-254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е</a:t>
            </a:r>
            <a:r>
              <a:rPr sz="2750" b="1" spc="-28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з</a:t>
            </a:r>
            <a:r>
              <a:rPr sz="2750" b="1" spc="-34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и</a:t>
            </a:r>
            <a:r>
              <a:rPr sz="2750" b="1" spc="-29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й</a:t>
            </a:r>
            <a:r>
              <a:rPr sz="2750" b="1" spc="-29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spc="-50" dirty="0">
                <a:solidFill>
                  <a:srgbClr val="00295E"/>
                </a:solidFill>
                <a:latin typeface="Arial"/>
                <a:cs typeface="Arial"/>
              </a:rPr>
              <a:t>н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	</a:t>
            </a:r>
            <a:r>
              <a:rPr sz="3200" b="1" dirty="0">
                <a:solidFill>
                  <a:srgbClr val="00295E"/>
                </a:solidFill>
                <a:latin typeface="Arial"/>
                <a:cs typeface="Arial"/>
              </a:rPr>
              <a:t>т</a:t>
            </a:r>
            <a:r>
              <a:rPr sz="3200" b="1" spc="-44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295E"/>
                </a:solidFill>
                <a:latin typeface="Arial"/>
                <a:cs typeface="Arial"/>
              </a:rPr>
              <a:t>ѳ</a:t>
            </a:r>
            <a:r>
              <a:rPr sz="3200" b="1" spc="-459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295E"/>
                </a:solidFill>
                <a:latin typeface="Arial"/>
                <a:cs typeface="Arial"/>
              </a:rPr>
              <a:t>л</a:t>
            </a:r>
            <a:r>
              <a:rPr sz="3200" b="1" spc="-459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295E"/>
                </a:solidFill>
                <a:latin typeface="Arial"/>
                <a:cs typeface="Arial"/>
              </a:rPr>
              <a:t>ѳ</a:t>
            </a:r>
            <a:r>
              <a:rPr sz="3200" b="1" spc="-459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295E"/>
                </a:solidFill>
                <a:latin typeface="Arial"/>
                <a:cs typeface="Arial"/>
              </a:rPr>
              <a:t>ѳ</a:t>
            </a:r>
            <a:r>
              <a:rPr sz="3200" b="1" spc="-459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295E"/>
                </a:solidFill>
                <a:latin typeface="Arial"/>
                <a:cs typeface="Arial"/>
              </a:rPr>
              <a:t>л</a:t>
            </a:r>
            <a:r>
              <a:rPr sz="3200" b="1" spc="-39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295E"/>
                </a:solidFill>
                <a:latin typeface="Arial"/>
                <a:cs typeface="Arial"/>
              </a:rPr>
              <a:t>ѳ</a:t>
            </a:r>
            <a:r>
              <a:rPr sz="3200" b="1" spc="-459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295E"/>
                </a:solidFill>
                <a:latin typeface="Arial"/>
                <a:cs typeface="Arial"/>
              </a:rPr>
              <a:t>г</a:t>
            </a:r>
            <a:r>
              <a:rPr sz="3200" b="1" spc="-43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295E"/>
                </a:solidFill>
                <a:latin typeface="Arial"/>
                <a:cs typeface="Arial"/>
              </a:rPr>
              <a:t>ч</a:t>
            </a:r>
            <a:r>
              <a:rPr sz="3200" b="1" spc="-434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spc="-50" dirty="0">
                <a:solidFill>
                  <a:srgbClr val="00295E"/>
                </a:solidFill>
                <a:latin typeface="Arial"/>
                <a:cs typeface="Arial"/>
              </a:rPr>
              <a:t>: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	К</a:t>
            </a:r>
            <a:r>
              <a:rPr sz="2750" b="1" spc="-36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У</a:t>
            </a:r>
            <a:r>
              <a:rPr sz="2750" b="1" spc="-39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С</a:t>
            </a:r>
            <a:r>
              <a:rPr sz="2750" b="1" spc="-37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Н</a:t>
            </a:r>
            <a:r>
              <a:rPr sz="2750" b="1" spc="-37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У</a:t>
            </a:r>
            <a:r>
              <a:rPr sz="2750" b="1" spc="-39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spc="-50" dirty="0">
                <a:solidFill>
                  <a:srgbClr val="00295E"/>
                </a:solidFill>
                <a:latin typeface="Arial"/>
                <a:cs typeface="Arial"/>
              </a:rPr>
              <a:t>Л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	Х</a:t>
            </a:r>
            <a:r>
              <a:rPr sz="2750" b="1" spc="-36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А</a:t>
            </a:r>
            <a:r>
              <a:rPr sz="2750" b="1" spc="-37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Т</a:t>
            </a:r>
            <a:r>
              <a:rPr sz="2750" b="1" spc="-36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spc="180" dirty="0">
                <a:solidFill>
                  <a:srgbClr val="00295E"/>
                </a:solidFill>
                <a:latin typeface="Arial"/>
                <a:cs typeface="Arial"/>
              </a:rPr>
              <a:t>ИМ</a:t>
            </a:r>
            <a:r>
              <a:rPr sz="2750" b="1" spc="-30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spc="-50" dirty="0">
                <a:solidFill>
                  <a:srgbClr val="00295E"/>
                </a:solidFill>
                <a:latin typeface="Arial"/>
                <a:cs typeface="Arial"/>
              </a:rPr>
              <a:t>А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	Б</a:t>
            </a:r>
            <a:r>
              <a:rPr sz="2750" b="1" spc="-35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spc="165" dirty="0">
                <a:solidFill>
                  <a:srgbClr val="00295E"/>
                </a:solidFill>
                <a:latin typeface="Arial"/>
                <a:cs typeface="Arial"/>
              </a:rPr>
              <a:t>АК</a:t>
            </a:r>
            <a:r>
              <a:rPr sz="2750" b="1" spc="-35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Т</a:t>
            </a:r>
            <a:r>
              <a:rPr sz="2750" b="1" spc="-35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И</a:t>
            </a:r>
            <a:r>
              <a:rPr sz="2750" b="1" spc="-35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А</a:t>
            </a:r>
            <a:r>
              <a:rPr sz="2750" b="1" spc="-36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spc="-50" dirty="0">
                <a:solidFill>
                  <a:srgbClr val="00295E"/>
                </a:solidFill>
                <a:latin typeface="Arial"/>
                <a:cs typeface="Arial"/>
              </a:rPr>
              <a:t>Р</a:t>
            </a:r>
            <a:endParaRPr sz="2750" dirty="0">
              <a:latin typeface="Arial"/>
              <a:cs typeface="Arial"/>
            </a:endParaRPr>
          </a:p>
          <a:p>
            <a:pPr marL="1405255">
              <a:lnSpc>
                <a:spcPct val="100000"/>
              </a:lnSpc>
              <a:spcBef>
                <a:spcPts val="590"/>
              </a:spcBef>
              <a:tabLst>
                <a:tab pos="3853179" algn="l"/>
                <a:tab pos="6333490" algn="l"/>
              </a:tabLst>
            </a:pP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(</a:t>
            </a:r>
            <a:r>
              <a:rPr sz="2750" b="1" spc="-38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K</a:t>
            </a:r>
            <a:r>
              <a:rPr sz="2750" b="1" spc="-30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H</a:t>
            </a:r>
            <a:r>
              <a:rPr sz="2750" b="1" spc="-22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U</a:t>
            </a:r>
            <a:r>
              <a:rPr sz="2750" b="1" spc="-29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S</a:t>
            </a:r>
            <a:r>
              <a:rPr sz="2750" b="1" spc="-29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N</a:t>
            </a:r>
            <a:r>
              <a:rPr sz="2750" b="1" spc="-30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U</a:t>
            </a:r>
            <a:r>
              <a:rPr sz="2750" b="1" spc="-30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spc="-50" dirty="0">
                <a:solidFill>
                  <a:srgbClr val="00295E"/>
                </a:solidFill>
                <a:latin typeface="Arial"/>
                <a:cs typeface="Arial"/>
              </a:rPr>
              <a:t>L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	K</a:t>
            </a:r>
            <a:r>
              <a:rPr sz="2750" b="1" spc="-29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H</a:t>
            </a:r>
            <a:r>
              <a:rPr sz="2750" b="1" spc="-29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A</a:t>
            </a:r>
            <a:r>
              <a:rPr sz="2750" b="1" spc="-29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T</a:t>
            </a:r>
            <a:r>
              <a:rPr sz="2750" b="1" spc="-28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I</a:t>
            </a:r>
            <a:r>
              <a:rPr sz="2750" b="1" spc="-33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M</a:t>
            </a:r>
            <a:r>
              <a:rPr sz="2750" b="1" spc="-29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A</a:t>
            </a:r>
            <a:r>
              <a:rPr sz="2750" b="1" spc="-29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spc="-50" dirty="0">
                <a:solidFill>
                  <a:srgbClr val="00295E"/>
                </a:solidFill>
                <a:latin typeface="Arial"/>
                <a:cs typeface="Arial"/>
              </a:rPr>
              <a:t>H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	B</a:t>
            </a:r>
            <a:r>
              <a:rPr sz="2750" b="1" spc="-22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A</a:t>
            </a:r>
            <a:r>
              <a:rPr sz="2750" b="1" spc="-22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C</a:t>
            </a:r>
            <a:r>
              <a:rPr sz="2750" b="1" spc="-22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H</a:t>
            </a:r>
            <a:r>
              <a:rPr sz="2750" b="1" spc="-22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T</a:t>
            </a:r>
            <a:r>
              <a:rPr sz="2750" b="1" spc="-21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I</a:t>
            </a:r>
            <a:r>
              <a:rPr sz="2750" b="1" spc="-26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A</a:t>
            </a:r>
            <a:r>
              <a:rPr sz="2750" b="1" spc="-229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R</a:t>
            </a:r>
            <a:r>
              <a:rPr sz="2750" b="1" spc="-22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spc="-50" dirty="0">
                <a:solidFill>
                  <a:srgbClr val="00295E"/>
                </a:solidFill>
                <a:latin typeface="Arial"/>
                <a:cs typeface="Arial"/>
              </a:rPr>
              <a:t>)</a:t>
            </a:r>
            <a:endParaRPr sz="2750" dirty="0">
              <a:latin typeface="Arial"/>
              <a:cs typeface="Arial"/>
            </a:endParaRPr>
          </a:p>
          <a:p>
            <a:pPr marR="1701164" algn="ctr">
              <a:lnSpc>
                <a:spcPct val="100000"/>
              </a:lnSpc>
              <a:spcBef>
                <a:spcPts val="905"/>
              </a:spcBef>
              <a:tabLst>
                <a:tab pos="1637664" algn="l"/>
                <a:tab pos="3885565" algn="l"/>
                <a:tab pos="5956300" algn="l"/>
                <a:tab pos="6944995" algn="l"/>
              </a:tabLst>
            </a:pP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(</a:t>
            </a:r>
            <a:r>
              <a:rPr sz="2750" b="1" spc="-32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В</a:t>
            </a:r>
            <a:r>
              <a:rPr sz="2750" b="1" spc="-29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э</a:t>
            </a:r>
            <a:r>
              <a:rPr sz="2750" b="1" spc="-34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т</a:t>
            </a:r>
            <a:r>
              <a:rPr sz="2750" b="1" spc="-32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и</a:t>
            </a:r>
            <a:r>
              <a:rPr sz="2750" b="1" spc="-36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spc="-50" dirty="0">
                <a:solidFill>
                  <a:srgbClr val="00295E"/>
                </a:solidFill>
                <a:latin typeface="Arial"/>
                <a:cs typeface="Arial"/>
              </a:rPr>
              <a:t>с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	Д</a:t>
            </a:r>
            <a:r>
              <a:rPr sz="2750" b="1" spc="-34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ү</a:t>
            </a:r>
            <a:r>
              <a:rPr sz="2750" b="1" spc="-28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ү</a:t>
            </a:r>
            <a:r>
              <a:rPr sz="2750" b="1" spc="-35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р</a:t>
            </a:r>
            <a:r>
              <a:rPr sz="2750" b="1" spc="-27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г</a:t>
            </a:r>
            <a:r>
              <a:rPr sz="2750" b="1" spc="-34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и</a:t>
            </a:r>
            <a:r>
              <a:rPr sz="2750" b="1" spc="-36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й</a:t>
            </a:r>
            <a:r>
              <a:rPr sz="2750" b="1" spc="-28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spc="-50" dirty="0">
                <a:solidFill>
                  <a:srgbClr val="00295E"/>
                </a:solidFill>
                <a:latin typeface="Arial"/>
                <a:cs typeface="Arial"/>
              </a:rPr>
              <a:t>н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	ш</a:t>
            </a:r>
            <a:r>
              <a:rPr sz="2750" b="1" spc="-29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ү</a:t>
            </a:r>
            <a:r>
              <a:rPr sz="2750" b="1" spc="-35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ү</a:t>
            </a:r>
            <a:r>
              <a:rPr sz="2750" b="1" spc="-27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х</a:t>
            </a:r>
            <a:r>
              <a:rPr sz="2750" b="1" spc="-35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и</a:t>
            </a:r>
            <a:r>
              <a:rPr sz="2750" b="1" spc="-28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й</a:t>
            </a:r>
            <a:r>
              <a:rPr sz="2750" b="1" spc="-36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spc="-50" dirty="0">
                <a:solidFill>
                  <a:srgbClr val="00295E"/>
                </a:solidFill>
                <a:latin typeface="Arial"/>
                <a:cs typeface="Arial"/>
              </a:rPr>
              <a:t>н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	Д</a:t>
            </a:r>
            <a:r>
              <a:rPr sz="2750" b="1" spc="-34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э</a:t>
            </a:r>
            <a:r>
              <a:rPr sz="2750" b="1" spc="-27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spc="-50" dirty="0">
                <a:solidFill>
                  <a:srgbClr val="00295E"/>
                </a:solidFill>
                <a:latin typeface="Arial"/>
                <a:cs typeface="Arial"/>
              </a:rPr>
              <a:t>д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	д</a:t>
            </a:r>
            <a:r>
              <a:rPr sz="2750" b="1" spc="-35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а</a:t>
            </a:r>
            <a:r>
              <a:rPr sz="2750" b="1" spc="-28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р</a:t>
            </a:r>
            <a:r>
              <a:rPr sz="2750" b="1" spc="-35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г</a:t>
            </a:r>
            <a:r>
              <a:rPr sz="2750" b="1" spc="-340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295E"/>
                </a:solidFill>
                <a:latin typeface="Arial"/>
                <a:cs typeface="Arial"/>
              </a:rPr>
              <a:t>а</a:t>
            </a:r>
            <a:r>
              <a:rPr sz="2750" b="1" spc="-28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2750" b="1" spc="-50" dirty="0">
                <a:solidFill>
                  <a:srgbClr val="00295E"/>
                </a:solidFill>
                <a:latin typeface="Arial"/>
                <a:cs typeface="Arial"/>
              </a:rPr>
              <a:t>)</a:t>
            </a:r>
            <a:endParaRPr sz="2750" dirty="0">
              <a:latin typeface="Arial"/>
              <a:cs typeface="Arial"/>
            </a:endParaRPr>
          </a:p>
          <a:p>
            <a:pPr marR="3175" algn="ctr">
              <a:lnSpc>
                <a:spcPct val="100000"/>
              </a:lnSpc>
              <a:spcBef>
                <a:spcPts val="1125"/>
              </a:spcBef>
              <a:tabLst>
                <a:tab pos="3221355" algn="l"/>
                <a:tab pos="4054475" algn="l"/>
                <a:tab pos="4363085" algn="l"/>
              </a:tabLst>
            </a:pPr>
            <a:r>
              <a:rPr sz="2450" b="1" spc="100" dirty="0">
                <a:solidFill>
                  <a:srgbClr val="001F45"/>
                </a:solidFill>
                <a:latin typeface="Arial"/>
                <a:cs typeface="Arial"/>
              </a:rPr>
              <a:t>Улаанбаатар,</a:t>
            </a:r>
            <a:r>
              <a:rPr sz="2450" b="1" spc="35" dirty="0">
                <a:solidFill>
                  <a:srgbClr val="001F45"/>
                </a:solidFill>
                <a:latin typeface="Arial"/>
                <a:cs typeface="Arial"/>
              </a:rPr>
              <a:t> </a:t>
            </a:r>
            <a:r>
              <a:rPr sz="2450" b="1" spc="114" dirty="0">
                <a:solidFill>
                  <a:srgbClr val="001F45"/>
                </a:solidFill>
                <a:latin typeface="Arial"/>
                <a:cs typeface="Arial"/>
              </a:rPr>
              <a:t>2025</a:t>
            </a:r>
            <a:r>
              <a:rPr sz="2450" b="1" dirty="0">
                <a:solidFill>
                  <a:srgbClr val="001F45"/>
                </a:solidFill>
                <a:latin typeface="Arial"/>
                <a:cs typeface="Arial"/>
              </a:rPr>
              <a:t>	</a:t>
            </a:r>
            <a:r>
              <a:rPr sz="2450" b="1" spc="105" dirty="0">
                <a:solidFill>
                  <a:srgbClr val="001F45"/>
                </a:solidFill>
                <a:latin typeface="Arial"/>
                <a:cs typeface="Arial"/>
              </a:rPr>
              <a:t>оны</a:t>
            </a:r>
            <a:r>
              <a:rPr sz="2450" b="1" dirty="0">
                <a:solidFill>
                  <a:srgbClr val="001F45"/>
                </a:solidFill>
                <a:latin typeface="Arial"/>
                <a:cs typeface="Arial"/>
              </a:rPr>
              <a:t>	</a:t>
            </a:r>
            <a:r>
              <a:rPr sz="2450" b="1" spc="-50" dirty="0">
                <a:solidFill>
                  <a:srgbClr val="001F45"/>
                </a:solidFill>
                <a:latin typeface="Arial"/>
                <a:cs typeface="Arial"/>
              </a:rPr>
              <a:t>6</a:t>
            </a:r>
            <a:r>
              <a:rPr sz="2450" b="1" dirty="0">
                <a:solidFill>
                  <a:srgbClr val="001F45"/>
                </a:solidFill>
                <a:latin typeface="Arial"/>
                <a:cs typeface="Arial"/>
              </a:rPr>
              <a:t>	</a:t>
            </a:r>
            <a:r>
              <a:rPr sz="2450" b="1" spc="180" dirty="0">
                <a:solidFill>
                  <a:srgbClr val="001F45"/>
                </a:solidFill>
                <a:latin typeface="Arial"/>
                <a:cs typeface="Arial"/>
              </a:rPr>
              <a:t>сар</a:t>
            </a:r>
            <a:endParaRPr sz="24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0500"/>
            <a:ext cx="17611724" cy="100965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-19684" y="6457632"/>
            <a:ext cx="4692015" cy="517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Цагдан</a:t>
            </a:r>
            <a:r>
              <a:rPr sz="3200" spc="3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11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хорих</a:t>
            </a:r>
            <a:r>
              <a:rPr sz="3200" spc="3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хугацааг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2282" y="6950129"/>
            <a:ext cx="3279775" cy="109600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50240" marR="5080" indent="-638175">
              <a:lnSpc>
                <a:spcPct val="115300"/>
              </a:lnSpc>
              <a:spcBef>
                <a:spcPts val="90"/>
              </a:spcBef>
            </a:pPr>
            <a:r>
              <a:rPr sz="3200" spc="1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сунгах,</a:t>
            </a:r>
            <a:r>
              <a:rPr sz="3200" spc="3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1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ѳѳрчлѳх </a:t>
            </a:r>
            <a:r>
              <a:rPr sz="3200" spc="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захирамж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755" y="4539297"/>
            <a:ext cx="2782570" cy="101346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65"/>
              </a:spcBef>
            </a:pPr>
            <a:r>
              <a:rPr sz="3200" spc="11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Нэгжлэг</a:t>
            </a:r>
            <a:r>
              <a:rPr sz="3200" spc="3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хийх </a:t>
            </a:r>
            <a:r>
              <a:rPr sz="3200" spc="1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захирамж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-49530" y="2405062"/>
            <a:ext cx="3851910" cy="517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spc="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Эд</a:t>
            </a:r>
            <a:r>
              <a:rPr sz="3200" spc="3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1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хѳрѳнгѳ</a:t>
            </a:r>
            <a:r>
              <a:rPr sz="3200" spc="3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1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хураах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-49530" y="2900997"/>
            <a:ext cx="2002789" cy="517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spc="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захирамж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053316" y="2348547"/>
            <a:ext cx="4769485" cy="517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Ѳмгѳѳлѳл</a:t>
            </a:r>
            <a:r>
              <a:rPr sz="3200" spc="-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хийх</a:t>
            </a:r>
            <a:r>
              <a:rPr sz="3200" spc="-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мэдэгдэл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14850" y="1733550"/>
            <a:ext cx="7467600" cy="784860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045970" y="87947"/>
            <a:ext cx="15307310" cy="1023101"/>
          </a:xfrm>
          <a:prstGeom prst="rect">
            <a:avLst/>
          </a:prstGeom>
        </p:spPr>
        <p:txBody>
          <a:bodyPr vert="horz" wrap="square" lIns="0" tIns="525526" rIns="0" bIns="0" rtlCol="0">
            <a:spAutoFit/>
          </a:bodyPr>
          <a:lstStyle/>
          <a:p>
            <a:pPr marL="2479675">
              <a:lnSpc>
                <a:spcPct val="100000"/>
              </a:lnSpc>
              <a:spcBef>
                <a:spcPts val="125"/>
              </a:spcBef>
            </a:pPr>
            <a:r>
              <a:rPr sz="3200" b="0" dirty="0">
                <a:latin typeface="Arial" panose="020B0604020202020204" pitchFamily="34" charset="0"/>
                <a:cs typeface="Arial" panose="020B0604020202020204" pitchFamily="34" charset="0"/>
              </a:rPr>
              <a:t>Хэрэг үүсгэх</a:t>
            </a:r>
            <a:r>
              <a:rPr sz="3200" b="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0" spc="175" dirty="0">
                <a:latin typeface="Arial" panose="020B0604020202020204" pitchFamily="34" charset="0"/>
                <a:cs typeface="Arial" panose="020B0604020202020204" pitchFamily="34" charset="0"/>
              </a:rPr>
              <a:t>/Шүүхэд</a:t>
            </a:r>
            <a:r>
              <a:rPr sz="3200" b="0" spc="3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0" spc="135" dirty="0">
                <a:latin typeface="Arial" panose="020B0604020202020204" pitchFamily="34" charset="0"/>
                <a:cs typeface="Arial" panose="020B0604020202020204" pitchFamily="34" charset="0"/>
              </a:rPr>
              <a:t>эрүүгийн</a:t>
            </a:r>
            <a:r>
              <a:rPr sz="3200" b="0" spc="3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0" spc="130" dirty="0">
                <a:latin typeface="Arial" panose="020B0604020202020204" pitchFamily="34" charset="0"/>
                <a:cs typeface="Arial" panose="020B0604020202020204" pitchFamily="34" charset="0"/>
              </a:rPr>
              <a:t>хэрэг</a:t>
            </a:r>
            <a:r>
              <a:rPr sz="3200" b="0" spc="3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0" spc="114" dirty="0">
                <a:latin typeface="Arial" panose="020B0604020202020204" pitchFamily="34" charset="0"/>
                <a:cs typeface="Arial" panose="020B0604020202020204" pitchFamily="34" charset="0"/>
              </a:rPr>
              <a:t>үүсгэх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543030" y="4374905"/>
            <a:ext cx="5396230" cy="17138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5715" marR="5080" indent="-1263015">
              <a:lnSpc>
                <a:spcPct val="115399"/>
              </a:lnSpc>
              <a:spcBef>
                <a:spcPts val="95"/>
              </a:spcBef>
            </a:pPr>
            <a:r>
              <a:rPr sz="3200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Насанд</a:t>
            </a:r>
            <a:r>
              <a:rPr sz="3200" spc="2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хүрээгүй</a:t>
            </a:r>
            <a:r>
              <a:rPr sz="3200" spc="3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хүүхдийн хэргийг</a:t>
            </a:r>
            <a:r>
              <a:rPr sz="3200" spc="3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шүүхээс </a:t>
            </a:r>
            <a:r>
              <a:rPr sz="3200" spc="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гадуур</a:t>
            </a:r>
            <a:r>
              <a:rPr sz="3200" spc="3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шийдэх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818364" y="6953186"/>
            <a:ext cx="3187700" cy="10966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14325">
              <a:lnSpc>
                <a:spcPct val="115300"/>
              </a:lnSpc>
              <a:spcBef>
                <a:spcPts val="95"/>
              </a:spcBef>
            </a:pP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Нотлох</a:t>
            </a:r>
            <a:r>
              <a:rPr sz="3200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баримт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гаргуулах</a:t>
            </a:r>
            <a:r>
              <a:rPr sz="3200" spc="-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хүсэлт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96455" y="4456493"/>
            <a:ext cx="2571115" cy="4032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395605" algn="l"/>
                <a:tab pos="767080" algn="l"/>
                <a:tab pos="1090295" algn="l"/>
                <a:tab pos="1366520" algn="l"/>
                <a:tab pos="1709420" algn="l"/>
                <a:tab pos="2032635" algn="l"/>
                <a:tab pos="2366010" algn="l"/>
              </a:tabLst>
            </a:pPr>
            <a:r>
              <a:rPr sz="2450" b="1" spc="-50" dirty="0">
                <a:latin typeface="Arial"/>
                <a:cs typeface="Arial"/>
              </a:rPr>
              <a:t>E</a:t>
            </a:r>
            <a:r>
              <a:rPr sz="2450" b="1" dirty="0">
                <a:latin typeface="Arial"/>
                <a:cs typeface="Arial"/>
              </a:rPr>
              <a:t>	</a:t>
            </a:r>
            <a:r>
              <a:rPr sz="2450" b="1" spc="-50" dirty="0">
                <a:latin typeface="Arial"/>
                <a:cs typeface="Arial"/>
              </a:rPr>
              <a:t>B</a:t>
            </a:r>
            <a:r>
              <a:rPr sz="2450" b="1" dirty="0">
                <a:latin typeface="Arial"/>
                <a:cs typeface="Arial"/>
              </a:rPr>
              <a:t>	</a:t>
            </a:r>
            <a:r>
              <a:rPr sz="2450" b="1" spc="-50" dirty="0">
                <a:latin typeface="Arial"/>
                <a:cs typeface="Arial"/>
              </a:rPr>
              <a:t>e</a:t>
            </a:r>
            <a:r>
              <a:rPr sz="2450" b="1" dirty="0">
                <a:latin typeface="Arial"/>
                <a:cs typeface="Arial"/>
              </a:rPr>
              <a:t>	</a:t>
            </a:r>
            <a:r>
              <a:rPr sz="2450" b="1" spc="-50" dirty="0">
                <a:latin typeface="Arial"/>
                <a:cs typeface="Arial"/>
              </a:rPr>
              <a:t>r</a:t>
            </a:r>
            <a:r>
              <a:rPr sz="2450" b="1" dirty="0">
                <a:latin typeface="Arial"/>
                <a:cs typeface="Arial"/>
              </a:rPr>
              <a:t>	</a:t>
            </a:r>
            <a:r>
              <a:rPr sz="2450" b="1" spc="-50" dirty="0">
                <a:latin typeface="Arial"/>
                <a:cs typeface="Arial"/>
              </a:rPr>
              <a:t>p</a:t>
            </a:r>
            <a:r>
              <a:rPr sz="2450" b="1" dirty="0">
                <a:latin typeface="Arial"/>
                <a:cs typeface="Arial"/>
              </a:rPr>
              <a:t>	</a:t>
            </a:r>
            <a:r>
              <a:rPr sz="2450" b="1" spc="-50" dirty="0">
                <a:latin typeface="Arial"/>
                <a:cs typeface="Arial"/>
              </a:rPr>
              <a:t>a</a:t>
            </a:r>
            <a:r>
              <a:rPr sz="2450" b="1" dirty="0">
                <a:latin typeface="Arial"/>
                <a:cs typeface="Arial"/>
              </a:rPr>
              <a:t>	</a:t>
            </a:r>
            <a:r>
              <a:rPr sz="2450" b="1" spc="-50" dirty="0">
                <a:latin typeface="Arial"/>
                <a:cs typeface="Arial"/>
              </a:rPr>
              <a:t>d</a:t>
            </a:r>
            <a:r>
              <a:rPr sz="2450" b="1" dirty="0">
                <a:latin typeface="Arial"/>
                <a:cs typeface="Arial"/>
              </a:rPr>
              <a:t>	</a:t>
            </a:r>
            <a:r>
              <a:rPr sz="2450" b="1" spc="-50" dirty="0">
                <a:latin typeface="Arial"/>
                <a:cs typeface="Arial"/>
              </a:rPr>
              <a:t>u</a:t>
            </a:r>
            <a:endParaRPr sz="2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66700"/>
            <a:ext cx="18288000" cy="10020300"/>
            <a:chOff x="0" y="266700"/>
            <a:chExt cx="18288000" cy="10020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66700"/>
              <a:ext cx="18287999" cy="100203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876799" y="4533900"/>
              <a:ext cx="428625" cy="190500"/>
            </a:xfrm>
            <a:custGeom>
              <a:avLst/>
              <a:gdLst/>
              <a:ahLst/>
              <a:cxnLst/>
              <a:rect l="l" t="t" r="r" b="b"/>
              <a:pathLst>
                <a:path w="428625" h="190500">
                  <a:moveTo>
                    <a:pt x="22605" y="0"/>
                  </a:moveTo>
                  <a:lnTo>
                    <a:pt x="16637" y="30734"/>
                  </a:lnTo>
                  <a:lnTo>
                    <a:pt x="5207" y="92455"/>
                  </a:lnTo>
                  <a:lnTo>
                    <a:pt x="0" y="123444"/>
                  </a:lnTo>
                  <a:lnTo>
                    <a:pt x="408432" y="190246"/>
                  </a:lnTo>
                  <a:lnTo>
                    <a:pt x="417957" y="135254"/>
                  </a:lnTo>
                  <a:lnTo>
                    <a:pt x="428498" y="80390"/>
                  </a:lnTo>
                  <a:lnTo>
                    <a:pt x="22605" y="0"/>
                  </a:lnTo>
                  <a:close/>
                </a:path>
              </a:pathLst>
            </a:custGeom>
            <a:solidFill>
              <a:srgbClr val="1D91D3">
                <a:alpha val="7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57549" y="266700"/>
              <a:ext cx="10648950" cy="1002029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87475" marR="5080" indent="-1375410">
              <a:lnSpc>
                <a:spcPct val="119900"/>
              </a:lnSpc>
              <a:spcBef>
                <a:spcPts val="100"/>
              </a:spcBef>
            </a:pPr>
            <a:r>
              <a:rPr sz="4800" b="1" spc="-254" dirty="0">
                <a:solidFill>
                  <a:srgbClr val="00295E"/>
                </a:solidFill>
                <a:latin typeface="Arial"/>
                <a:cs typeface="Arial"/>
              </a:rPr>
              <a:t>Саад</a:t>
            </a:r>
            <a:r>
              <a:rPr sz="4800" b="1" spc="-64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4800" b="1" spc="-305" dirty="0">
                <a:solidFill>
                  <a:srgbClr val="00295E"/>
                </a:solidFill>
                <a:latin typeface="Arial"/>
                <a:cs typeface="Arial"/>
              </a:rPr>
              <a:t>бэрхшээлүүд,</a:t>
            </a:r>
            <a:r>
              <a:rPr sz="4800" b="1" spc="-62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4800" b="1" spc="-310" dirty="0">
                <a:solidFill>
                  <a:srgbClr val="00295E"/>
                </a:solidFill>
                <a:latin typeface="Arial"/>
                <a:cs typeface="Arial"/>
              </a:rPr>
              <a:t>тэдгээрийг </a:t>
            </a:r>
            <a:r>
              <a:rPr sz="4800" b="1" spc="-280" dirty="0">
                <a:solidFill>
                  <a:srgbClr val="00295E"/>
                </a:solidFill>
                <a:latin typeface="Arial"/>
                <a:cs typeface="Arial"/>
              </a:rPr>
              <a:t>хэрхэн</a:t>
            </a:r>
            <a:r>
              <a:rPr sz="4800" b="1" spc="-64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4800" b="1" spc="-275" dirty="0">
                <a:solidFill>
                  <a:srgbClr val="00295E"/>
                </a:solidFill>
                <a:latin typeface="Arial"/>
                <a:cs typeface="Arial"/>
              </a:rPr>
              <a:t>даван</a:t>
            </a:r>
            <a:r>
              <a:rPr sz="4800" b="1" spc="-605" dirty="0">
                <a:solidFill>
                  <a:srgbClr val="00295E"/>
                </a:solidFill>
                <a:latin typeface="Arial"/>
                <a:cs typeface="Arial"/>
              </a:rPr>
              <a:t> </a:t>
            </a:r>
            <a:r>
              <a:rPr sz="4800" b="1" spc="-295" dirty="0">
                <a:solidFill>
                  <a:srgbClr val="00295E"/>
                </a:solidFill>
                <a:latin typeface="Arial"/>
                <a:cs typeface="Arial"/>
              </a:rPr>
              <a:t>туулах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97201" y="2355913"/>
            <a:ext cx="13467080" cy="203390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4705350" marR="5080" indent="-4692650">
              <a:lnSpc>
                <a:spcPts val="7880"/>
              </a:lnSpc>
              <a:spcBef>
                <a:spcPts val="250"/>
              </a:spcBef>
              <a:tabLst>
                <a:tab pos="5142865" algn="l"/>
                <a:tab pos="8768080" algn="l"/>
              </a:tabLst>
            </a:pPr>
            <a:r>
              <a:rPr sz="6600" b="1" spc="670" dirty="0">
                <a:solidFill>
                  <a:srgbClr val="FFFFFF"/>
                </a:solidFill>
                <a:latin typeface="Arial"/>
                <a:cs typeface="Arial"/>
              </a:rPr>
              <a:t>Ш</a:t>
            </a:r>
            <a:r>
              <a:rPr sz="6600" b="1" spc="710" dirty="0">
                <a:solidFill>
                  <a:srgbClr val="FFFFFF"/>
                </a:solidFill>
                <a:latin typeface="Arial"/>
                <a:cs typeface="Arial"/>
              </a:rPr>
              <a:t>ҮҮ</a:t>
            </a:r>
            <a:r>
              <a:rPr sz="6600" b="1" spc="730" dirty="0">
                <a:solidFill>
                  <a:srgbClr val="FFFFFF"/>
                </a:solidFill>
                <a:latin typeface="Arial"/>
                <a:cs typeface="Arial"/>
              </a:rPr>
              <a:t>Х</a:t>
            </a:r>
            <a:r>
              <a:rPr sz="6600" b="1" spc="685" dirty="0">
                <a:solidFill>
                  <a:srgbClr val="FFFFFF"/>
                </a:solidFill>
                <a:latin typeface="Arial"/>
                <a:cs typeface="Arial"/>
              </a:rPr>
              <a:t>ИЙ</a:t>
            </a:r>
            <a:r>
              <a:rPr sz="6600" b="1" spc="-3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6600" b="1" dirty="0">
                <a:solidFill>
                  <a:srgbClr val="FFFFFF"/>
                </a:solidFill>
                <a:latin typeface="Arial"/>
                <a:cs typeface="Arial"/>
              </a:rPr>
              <a:t>		</a:t>
            </a:r>
            <a:r>
              <a:rPr sz="6600" b="1" spc="640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6600" b="1" spc="75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6600" b="1" spc="680" dirty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6600" b="1" spc="645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6600" b="1" spc="-40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66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6600" b="1" spc="75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6600" b="1" spc="665" dirty="0">
                <a:solidFill>
                  <a:srgbClr val="FFFFFF"/>
                </a:solidFill>
                <a:latin typeface="Arial"/>
                <a:cs typeface="Arial"/>
              </a:rPr>
              <a:t>Ю</a:t>
            </a:r>
            <a:r>
              <a:rPr sz="6600" b="1" spc="735" dirty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6600" b="1" spc="660" dirty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6600" b="1" spc="725" dirty="0">
                <a:solidFill>
                  <a:srgbClr val="FFFFFF"/>
                </a:solidFill>
                <a:latin typeface="Arial"/>
                <a:cs typeface="Arial"/>
              </a:rPr>
              <a:t>ГҮ</a:t>
            </a:r>
            <a:r>
              <a:rPr sz="6600" b="1" spc="-20" dirty="0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sz="6600" b="1" spc="6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600" b="1" spc="695" dirty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6600" b="1" spc="74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6600" b="1" spc="695" dirty="0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sz="6600" b="1" spc="665" dirty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6600" b="1" spc="74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6600" b="1" spc="-25" dirty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endParaRPr sz="6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16250" y="8315326"/>
            <a:ext cx="95248" cy="9524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392525" y="7648576"/>
            <a:ext cx="85723" cy="8572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373225" y="8315326"/>
            <a:ext cx="85723" cy="9524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373225" y="8991601"/>
            <a:ext cx="85723" cy="8572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049500" y="9124951"/>
            <a:ext cx="85723" cy="9524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335000" y="8096251"/>
            <a:ext cx="85723" cy="8572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782925" y="7667626"/>
            <a:ext cx="85723" cy="9524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2172950" y="4591050"/>
            <a:ext cx="4981575" cy="4991100"/>
            <a:chOff x="12172950" y="4591050"/>
            <a:chExt cx="4981575" cy="499110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78075" y="8572501"/>
              <a:ext cx="95248" cy="952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172950" y="4591050"/>
              <a:ext cx="4981575" cy="49911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3719937" y="9049346"/>
              <a:ext cx="28575" cy="322580"/>
            </a:xfrm>
            <a:custGeom>
              <a:avLst/>
              <a:gdLst/>
              <a:ahLst/>
              <a:cxnLst/>
              <a:rect l="l" t="t" r="r" b="b"/>
              <a:pathLst>
                <a:path w="28575" h="322579">
                  <a:moveTo>
                    <a:pt x="14351" y="64376"/>
                  </a:moveTo>
                  <a:lnTo>
                    <a:pt x="10795" y="0"/>
                  </a:lnTo>
                  <a:lnTo>
                    <a:pt x="0" y="596"/>
                  </a:lnTo>
                  <a:lnTo>
                    <a:pt x="3556" y="64960"/>
                  </a:lnTo>
                  <a:lnTo>
                    <a:pt x="14351" y="64376"/>
                  </a:lnTo>
                  <a:close/>
                </a:path>
                <a:path w="28575" h="322579">
                  <a:moveTo>
                    <a:pt x="21463" y="193090"/>
                  </a:moveTo>
                  <a:lnTo>
                    <a:pt x="17907" y="128739"/>
                  </a:lnTo>
                  <a:lnTo>
                    <a:pt x="7239" y="129324"/>
                  </a:lnTo>
                  <a:lnTo>
                    <a:pt x="10795" y="193687"/>
                  </a:lnTo>
                  <a:lnTo>
                    <a:pt x="21463" y="193090"/>
                  </a:lnTo>
                  <a:close/>
                </a:path>
                <a:path w="28575" h="322579">
                  <a:moveTo>
                    <a:pt x="28575" y="321830"/>
                  </a:moveTo>
                  <a:lnTo>
                    <a:pt x="25019" y="257454"/>
                  </a:lnTo>
                  <a:lnTo>
                    <a:pt x="14351" y="258051"/>
                  </a:lnTo>
                  <a:lnTo>
                    <a:pt x="17907" y="322414"/>
                  </a:lnTo>
                  <a:lnTo>
                    <a:pt x="28575" y="321830"/>
                  </a:lnTo>
                  <a:close/>
                </a:path>
              </a:pathLst>
            </a:custGeom>
            <a:solidFill>
              <a:srgbClr val="000000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211050" y="6724650"/>
              <a:ext cx="4904867" cy="2818904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114550" y="4819650"/>
            <a:ext cx="4876800" cy="4886325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3757020" y="304800"/>
            <a:ext cx="149225" cy="334010"/>
          </a:xfrm>
          <a:custGeom>
            <a:avLst/>
            <a:gdLst/>
            <a:ahLst/>
            <a:cxnLst/>
            <a:rect l="l" t="t" r="r" b="b"/>
            <a:pathLst>
              <a:path w="149225" h="334009">
                <a:moveTo>
                  <a:pt x="148971" y="0"/>
                </a:moveTo>
                <a:lnTo>
                  <a:pt x="19176" y="38734"/>
                </a:lnTo>
                <a:lnTo>
                  <a:pt x="0" y="333755"/>
                </a:lnTo>
                <a:lnTo>
                  <a:pt x="130048" y="290829"/>
                </a:lnTo>
                <a:lnTo>
                  <a:pt x="148971" y="0"/>
                </a:lnTo>
                <a:close/>
              </a:path>
            </a:pathLst>
          </a:custGeom>
          <a:solidFill>
            <a:srgbClr val="000000">
              <a:alpha val="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603351" y="768730"/>
            <a:ext cx="145415" cy="278765"/>
          </a:xfrm>
          <a:custGeom>
            <a:avLst/>
            <a:gdLst/>
            <a:ahLst/>
            <a:cxnLst/>
            <a:rect l="l" t="t" r="r" b="b"/>
            <a:pathLst>
              <a:path w="145415" h="278765">
                <a:moveTo>
                  <a:pt x="145287" y="0"/>
                </a:moveTo>
                <a:lnTo>
                  <a:pt x="15493" y="39243"/>
                </a:lnTo>
                <a:lnTo>
                  <a:pt x="0" y="278765"/>
                </a:lnTo>
                <a:lnTo>
                  <a:pt x="129666" y="240538"/>
                </a:lnTo>
                <a:lnTo>
                  <a:pt x="145287" y="0"/>
                </a:lnTo>
                <a:close/>
              </a:path>
            </a:pathLst>
          </a:custGeom>
          <a:solidFill>
            <a:srgbClr val="000000">
              <a:alpha val="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452602" y="1139825"/>
            <a:ext cx="144780" cy="269875"/>
          </a:xfrm>
          <a:custGeom>
            <a:avLst/>
            <a:gdLst/>
            <a:ahLst/>
            <a:cxnLst/>
            <a:rect l="l" t="t" r="r" b="b"/>
            <a:pathLst>
              <a:path w="144780" h="269875">
                <a:moveTo>
                  <a:pt x="144780" y="0"/>
                </a:moveTo>
                <a:lnTo>
                  <a:pt x="14986" y="38989"/>
                </a:lnTo>
                <a:lnTo>
                  <a:pt x="0" y="269875"/>
                </a:lnTo>
                <a:lnTo>
                  <a:pt x="129667" y="231901"/>
                </a:lnTo>
                <a:lnTo>
                  <a:pt x="144780" y="0"/>
                </a:lnTo>
                <a:close/>
              </a:path>
            </a:pathLst>
          </a:custGeom>
          <a:solidFill>
            <a:srgbClr val="000000">
              <a:alpha val="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305155" y="1461008"/>
            <a:ext cx="144145" cy="261620"/>
          </a:xfrm>
          <a:custGeom>
            <a:avLst/>
            <a:gdLst/>
            <a:ahLst/>
            <a:cxnLst/>
            <a:rect l="l" t="t" r="r" b="b"/>
            <a:pathLst>
              <a:path w="144144" h="261619">
                <a:moveTo>
                  <a:pt x="144144" y="0"/>
                </a:moveTo>
                <a:lnTo>
                  <a:pt x="14350" y="38481"/>
                </a:lnTo>
                <a:lnTo>
                  <a:pt x="0" y="261112"/>
                </a:lnTo>
                <a:lnTo>
                  <a:pt x="129666" y="223774"/>
                </a:lnTo>
                <a:lnTo>
                  <a:pt x="144144" y="0"/>
                </a:lnTo>
                <a:close/>
              </a:path>
            </a:pathLst>
          </a:custGeom>
          <a:solidFill>
            <a:srgbClr val="000000">
              <a:alpha val="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160883" y="1777238"/>
            <a:ext cx="140970" cy="207010"/>
          </a:xfrm>
          <a:custGeom>
            <a:avLst/>
            <a:gdLst/>
            <a:ahLst/>
            <a:cxnLst/>
            <a:rect l="l" t="t" r="r" b="b"/>
            <a:pathLst>
              <a:path w="140969" h="207010">
                <a:moveTo>
                  <a:pt x="140588" y="0"/>
                </a:moveTo>
                <a:lnTo>
                  <a:pt x="10922" y="37464"/>
                </a:lnTo>
                <a:lnTo>
                  <a:pt x="0" y="206628"/>
                </a:lnTo>
                <a:lnTo>
                  <a:pt x="129667" y="170306"/>
                </a:lnTo>
                <a:lnTo>
                  <a:pt x="140588" y="0"/>
                </a:lnTo>
                <a:close/>
              </a:path>
            </a:pathLst>
          </a:custGeom>
          <a:solidFill>
            <a:srgbClr val="000000">
              <a:alpha val="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017118" y="2040889"/>
            <a:ext cx="140335" cy="198755"/>
          </a:xfrm>
          <a:custGeom>
            <a:avLst/>
            <a:gdLst/>
            <a:ahLst/>
            <a:cxnLst/>
            <a:rect l="l" t="t" r="r" b="b"/>
            <a:pathLst>
              <a:path w="140334" h="198755">
                <a:moveTo>
                  <a:pt x="140080" y="0"/>
                </a:moveTo>
                <a:lnTo>
                  <a:pt x="10413" y="36449"/>
                </a:lnTo>
                <a:lnTo>
                  <a:pt x="0" y="198627"/>
                </a:lnTo>
                <a:lnTo>
                  <a:pt x="129540" y="163321"/>
                </a:lnTo>
                <a:lnTo>
                  <a:pt x="140080" y="0"/>
                </a:lnTo>
                <a:close/>
              </a:path>
            </a:pathLst>
          </a:custGeom>
          <a:solidFill>
            <a:srgbClr val="000000">
              <a:alpha val="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876530" y="2297302"/>
            <a:ext cx="137160" cy="147955"/>
          </a:xfrm>
          <a:custGeom>
            <a:avLst/>
            <a:gdLst/>
            <a:ahLst/>
            <a:cxnLst/>
            <a:rect l="l" t="t" r="r" b="b"/>
            <a:pathLst>
              <a:path w="137159" h="147955">
                <a:moveTo>
                  <a:pt x="136779" y="0"/>
                </a:moveTo>
                <a:lnTo>
                  <a:pt x="7239" y="35051"/>
                </a:lnTo>
                <a:lnTo>
                  <a:pt x="0" y="147827"/>
                </a:lnTo>
                <a:lnTo>
                  <a:pt x="129412" y="113792"/>
                </a:lnTo>
                <a:lnTo>
                  <a:pt x="136779" y="0"/>
                </a:lnTo>
                <a:close/>
              </a:path>
            </a:pathLst>
          </a:custGeom>
          <a:solidFill>
            <a:srgbClr val="000000">
              <a:alpha val="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474484" y="2502661"/>
            <a:ext cx="12398375" cy="6722109"/>
            <a:chOff x="474484" y="2502661"/>
            <a:chExt cx="12398375" cy="6722109"/>
          </a:xfrm>
        </p:grpSpPr>
        <p:sp>
          <p:nvSpPr>
            <p:cNvPr id="23" name="object 23"/>
            <p:cNvSpPr/>
            <p:nvPr/>
          </p:nvSpPr>
          <p:spPr>
            <a:xfrm>
              <a:off x="3485261" y="2502661"/>
              <a:ext cx="9387840" cy="3465829"/>
            </a:xfrm>
            <a:custGeom>
              <a:avLst/>
              <a:gdLst/>
              <a:ahLst/>
              <a:cxnLst/>
              <a:rect l="l" t="t" r="r" b="b"/>
              <a:pathLst>
                <a:path w="9387840" h="3465829">
                  <a:moveTo>
                    <a:pt x="135255" y="3340481"/>
                  </a:moveTo>
                  <a:lnTo>
                    <a:pt x="6731" y="3360547"/>
                  </a:lnTo>
                  <a:lnTo>
                    <a:pt x="0" y="3465322"/>
                  </a:lnTo>
                  <a:lnTo>
                    <a:pt x="128524" y="3445002"/>
                  </a:lnTo>
                  <a:lnTo>
                    <a:pt x="135255" y="3340481"/>
                  </a:lnTo>
                  <a:close/>
                </a:path>
                <a:path w="9387840" h="3465829">
                  <a:moveTo>
                    <a:pt x="663067" y="3050921"/>
                  </a:moveTo>
                  <a:lnTo>
                    <a:pt x="534670" y="3068447"/>
                  </a:lnTo>
                  <a:lnTo>
                    <a:pt x="531291" y="3120402"/>
                  </a:lnTo>
                  <a:lnTo>
                    <a:pt x="402971" y="3138551"/>
                  </a:lnTo>
                  <a:lnTo>
                    <a:pt x="396925" y="3230664"/>
                  </a:lnTo>
                  <a:lnTo>
                    <a:pt x="399415" y="3191891"/>
                  </a:lnTo>
                  <a:lnTo>
                    <a:pt x="271018" y="3210560"/>
                  </a:lnTo>
                  <a:lnTo>
                    <a:pt x="267462" y="3265170"/>
                  </a:lnTo>
                  <a:lnTo>
                    <a:pt x="138938" y="3284601"/>
                  </a:lnTo>
                  <a:lnTo>
                    <a:pt x="132207" y="3388614"/>
                  </a:lnTo>
                  <a:lnTo>
                    <a:pt x="260731" y="3369056"/>
                  </a:lnTo>
                  <a:lnTo>
                    <a:pt x="264299" y="3313938"/>
                  </a:lnTo>
                  <a:lnTo>
                    <a:pt x="392811" y="3294888"/>
                  </a:lnTo>
                  <a:lnTo>
                    <a:pt x="396252" y="3241167"/>
                  </a:lnTo>
                  <a:lnTo>
                    <a:pt x="524764" y="3222752"/>
                  </a:lnTo>
                  <a:lnTo>
                    <a:pt x="528142" y="3170301"/>
                  </a:lnTo>
                  <a:lnTo>
                    <a:pt x="656590" y="3152521"/>
                  </a:lnTo>
                  <a:lnTo>
                    <a:pt x="663067" y="3050921"/>
                  </a:lnTo>
                  <a:close/>
                </a:path>
                <a:path w="9387840" h="3465829">
                  <a:moveTo>
                    <a:pt x="794766" y="2983230"/>
                  </a:moveTo>
                  <a:lnTo>
                    <a:pt x="666369" y="3000121"/>
                  </a:lnTo>
                  <a:lnTo>
                    <a:pt x="659892" y="3101340"/>
                  </a:lnTo>
                  <a:lnTo>
                    <a:pt x="788162" y="3084195"/>
                  </a:lnTo>
                  <a:lnTo>
                    <a:pt x="794766" y="2983230"/>
                  </a:lnTo>
                  <a:close/>
                </a:path>
                <a:path w="9387840" h="3465829">
                  <a:moveTo>
                    <a:pt x="1056132" y="2877439"/>
                  </a:moveTo>
                  <a:lnTo>
                    <a:pt x="927862" y="2893314"/>
                  </a:lnTo>
                  <a:lnTo>
                    <a:pt x="924674" y="2941967"/>
                  </a:lnTo>
                  <a:lnTo>
                    <a:pt x="796417" y="2958465"/>
                  </a:lnTo>
                  <a:lnTo>
                    <a:pt x="791464" y="3034284"/>
                  </a:lnTo>
                  <a:lnTo>
                    <a:pt x="919734" y="3017774"/>
                  </a:lnTo>
                  <a:lnTo>
                    <a:pt x="922909" y="2969006"/>
                  </a:lnTo>
                  <a:lnTo>
                    <a:pt x="1051179" y="2953258"/>
                  </a:lnTo>
                  <a:lnTo>
                    <a:pt x="1056132" y="2877439"/>
                  </a:lnTo>
                  <a:close/>
                </a:path>
                <a:path w="9387840" h="3465829">
                  <a:moveTo>
                    <a:pt x="2361946" y="2365883"/>
                  </a:moveTo>
                  <a:lnTo>
                    <a:pt x="2233930" y="2376297"/>
                  </a:lnTo>
                  <a:lnTo>
                    <a:pt x="2231491" y="2414282"/>
                  </a:lnTo>
                  <a:lnTo>
                    <a:pt x="2103501" y="2425192"/>
                  </a:lnTo>
                  <a:lnTo>
                    <a:pt x="2102256" y="2444635"/>
                  </a:lnTo>
                  <a:lnTo>
                    <a:pt x="1974342" y="2456053"/>
                  </a:lnTo>
                  <a:lnTo>
                    <a:pt x="1968665" y="2542692"/>
                  </a:lnTo>
                  <a:lnTo>
                    <a:pt x="1971675" y="2495677"/>
                  </a:lnTo>
                  <a:lnTo>
                    <a:pt x="1843659" y="2507615"/>
                  </a:lnTo>
                  <a:lnTo>
                    <a:pt x="1840992" y="2548509"/>
                  </a:lnTo>
                  <a:lnTo>
                    <a:pt x="1712976" y="2560955"/>
                  </a:lnTo>
                  <a:lnTo>
                    <a:pt x="1710283" y="2603004"/>
                  </a:lnTo>
                  <a:lnTo>
                    <a:pt x="1582166" y="2615946"/>
                  </a:lnTo>
                  <a:lnTo>
                    <a:pt x="1580756" y="2637421"/>
                  </a:lnTo>
                  <a:lnTo>
                    <a:pt x="1452626" y="2650871"/>
                  </a:lnTo>
                  <a:lnTo>
                    <a:pt x="1449755" y="2694825"/>
                  </a:lnTo>
                  <a:lnTo>
                    <a:pt x="1321562" y="2708783"/>
                  </a:lnTo>
                  <a:lnTo>
                    <a:pt x="1318641" y="2753868"/>
                  </a:lnTo>
                  <a:lnTo>
                    <a:pt x="1190498" y="2768473"/>
                  </a:lnTo>
                  <a:lnTo>
                    <a:pt x="1187450" y="2814828"/>
                  </a:lnTo>
                  <a:lnTo>
                    <a:pt x="1059180" y="2829941"/>
                  </a:lnTo>
                  <a:lnTo>
                    <a:pt x="1054354" y="2905760"/>
                  </a:lnTo>
                  <a:lnTo>
                    <a:pt x="1182624" y="2890393"/>
                  </a:lnTo>
                  <a:lnTo>
                    <a:pt x="1184097" y="2867152"/>
                  </a:lnTo>
                  <a:lnTo>
                    <a:pt x="1312291" y="2852293"/>
                  </a:lnTo>
                  <a:lnTo>
                    <a:pt x="1315212" y="2806827"/>
                  </a:lnTo>
                  <a:lnTo>
                    <a:pt x="1443482" y="2792603"/>
                  </a:lnTo>
                  <a:lnTo>
                    <a:pt x="1446352" y="2748280"/>
                  </a:lnTo>
                  <a:lnTo>
                    <a:pt x="1574419" y="2734564"/>
                  </a:lnTo>
                  <a:lnTo>
                    <a:pt x="1577225" y="2691511"/>
                  </a:lnTo>
                  <a:lnTo>
                    <a:pt x="1705356" y="2678430"/>
                  </a:lnTo>
                  <a:lnTo>
                    <a:pt x="1709432" y="2616200"/>
                  </a:lnTo>
                  <a:lnTo>
                    <a:pt x="1708150" y="2636393"/>
                  </a:lnTo>
                  <a:lnTo>
                    <a:pt x="1836166" y="2623820"/>
                  </a:lnTo>
                  <a:lnTo>
                    <a:pt x="1837474" y="2603373"/>
                  </a:lnTo>
                  <a:lnTo>
                    <a:pt x="1965579" y="2591181"/>
                  </a:lnTo>
                  <a:lnTo>
                    <a:pt x="1968131" y="2551176"/>
                  </a:lnTo>
                  <a:lnTo>
                    <a:pt x="2096135" y="2539492"/>
                  </a:lnTo>
                  <a:lnTo>
                    <a:pt x="2098675" y="2500630"/>
                  </a:lnTo>
                  <a:lnTo>
                    <a:pt x="2226691" y="2489581"/>
                  </a:lnTo>
                  <a:lnTo>
                    <a:pt x="2229116" y="2451608"/>
                  </a:lnTo>
                  <a:lnTo>
                    <a:pt x="2356993" y="2441194"/>
                  </a:lnTo>
                  <a:lnTo>
                    <a:pt x="2361946" y="2365883"/>
                  </a:lnTo>
                  <a:close/>
                </a:path>
                <a:path w="9387840" h="3465829">
                  <a:moveTo>
                    <a:pt x="2881376" y="2204847"/>
                  </a:moveTo>
                  <a:lnTo>
                    <a:pt x="2753614" y="2213483"/>
                  </a:lnTo>
                  <a:lnTo>
                    <a:pt x="2751404" y="2247531"/>
                  </a:lnTo>
                  <a:lnTo>
                    <a:pt x="2623566" y="2256536"/>
                  </a:lnTo>
                  <a:lnTo>
                    <a:pt x="2621254" y="2291600"/>
                  </a:lnTo>
                  <a:lnTo>
                    <a:pt x="2493391" y="2301113"/>
                  </a:lnTo>
                  <a:lnTo>
                    <a:pt x="2492235" y="2319159"/>
                  </a:lnTo>
                  <a:lnTo>
                    <a:pt x="2364359" y="2329053"/>
                  </a:lnTo>
                  <a:lnTo>
                    <a:pt x="2358263" y="2422652"/>
                  </a:lnTo>
                  <a:lnTo>
                    <a:pt x="2486152" y="2412619"/>
                  </a:lnTo>
                  <a:lnTo>
                    <a:pt x="2491676" y="2327745"/>
                  </a:lnTo>
                  <a:lnTo>
                    <a:pt x="2488565" y="2376551"/>
                  </a:lnTo>
                  <a:lnTo>
                    <a:pt x="2616454" y="2366899"/>
                  </a:lnTo>
                  <a:lnTo>
                    <a:pt x="2618689" y="2331974"/>
                  </a:lnTo>
                  <a:lnTo>
                    <a:pt x="2746502" y="2322830"/>
                  </a:lnTo>
                  <a:lnTo>
                    <a:pt x="2749016" y="2284552"/>
                  </a:lnTo>
                  <a:lnTo>
                    <a:pt x="2747645" y="2305812"/>
                  </a:lnTo>
                  <a:lnTo>
                    <a:pt x="2875407" y="2297049"/>
                  </a:lnTo>
                  <a:lnTo>
                    <a:pt x="2881376" y="2204847"/>
                  </a:lnTo>
                  <a:close/>
                </a:path>
                <a:path w="9387840" h="3465829">
                  <a:moveTo>
                    <a:pt x="3269869" y="2101469"/>
                  </a:moveTo>
                  <a:lnTo>
                    <a:pt x="3142234" y="2108708"/>
                  </a:lnTo>
                  <a:lnTo>
                    <a:pt x="3140176" y="2140089"/>
                  </a:lnTo>
                  <a:lnTo>
                    <a:pt x="3012440" y="2147824"/>
                  </a:lnTo>
                  <a:lnTo>
                    <a:pt x="3008579" y="2206625"/>
                  </a:lnTo>
                  <a:lnTo>
                    <a:pt x="3010281" y="2180082"/>
                  </a:lnTo>
                  <a:lnTo>
                    <a:pt x="2882519" y="2188337"/>
                  </a:lnTo>
                  <a:lnTo>
                    <a:pt x="2877566" y="2263775"/>
                  </a:lnTo>
                  <a:lnTo>
                    <a:pt x="3005455" y="2255647"/>
                  </a:lnTo>
                  <a:lnTo>
                    <a:pt x="3007512" y="2223389"/>
                  </a:lnTo>
                  <a:lnTo>
                    <a:pt x="3135236" y="2215642"/>
                  </a:lnTo>
                  <a:lnTo>
                    <a:pt x="3136671" y="2193734"/>
                  </a:lnTo>
                  <a:lnTo>
                    <a:pt x="3136265" y="2200021"/>
                  </a:lnTo>
                  <a:lnTo>
                    <a:pt x="3264027" y="2192655"/>
                  </a:lnTo>
                  <a:lnTo>
                    <a:pt x="3269869" y="2101469"/>
                  </a:lnTo>
                  <a:close/>
                </a:path>
                <a:path w="9387840" h="3465829">
                  <a:moveTo>
                    <a:pt x="3915791" y="1954530"/>
                  </a:moveTo>
                  <a:lnTo>
                    <a:pt x="3788156" y="1959864"/>
                  </a:lnTo>
                  <a:lnTo>
                    <a:pt x="3786352" y="1987435"/>
                  </a:lnTo>
                  <a:lnTo>
                    <a:pt x="3658743" y="1993265"/>
                  </a:lnTo>
                  <a:lnTo>
                    <a:pt x="3655022" y="2050326"/>
                  </a:lnTo>
                  <a:lnTo>
                    <a:pt x="3656838" y="2021840"/>
                  </a:lnTo>
                  <a:lnTo>
                    <a:pt x="3529203" y="2028063"/>
                  </a:lnTo>
                  <a:lnTo>
                    <a:pt x="3525939" y="2078062"/>
                  </a:lnTo>
                  <a:lnTo>
                    <a:pt x="3528187" y="2042795"/>
                  </a:lnTo>
                  <a:lnTo>
                    <a:pt x="3400552" y="2049399"/>
                  </a:lnTo>
                  <a:lnTo>
                    <a:pt x="3398583" y="2079383"/>
                  </a:lnTo>
                  <a:lnTo>
                    <a:pt x="3270885" y="2086229"/>
                  </a:lnTo>
                  <a:lnTo>
                    <a:pt x="3266059" y="2161921"/>
                  </a:lnTo>
                  <a:lnTo>
                    <a:pt x="3393694" y="2154936"/>
                  </a:lnTo>
                  <a:lnTo>
                    <a:pt x="3395649" y="2125091"/>
                  </a:lnTo>
                  <a:lnTo>
                    <a:pt x="3523361" y="2118614"/>
                  </a:lnTo>
                  <a:lnTo>
                    <a:pt x="3524288" y="2104009"/>
                  </a:lnTo>
                  <a:lnTo>
                    <a:pt x="3652012" y="2097786"/>
                  </a:lnTo>
                  <a:lnTo>
                    <a:pt x="3653815" y="2069338"/>
                  </a:lnTo>
                  <a:lnTo>
                    <a:pt x="3781425" y="2063496"/>
                  </a:lnTo>
                  <a:lnTo>
                    <a:pt x="3782314" y="2049653"/>
                  </a:lnTo>
                  <a:lnTo>
                    <a:pt x="3909949" y="2044192"/>
                  </a:lnTo>
                  <a:lnTo>
                    <a:pt x="3915791" y="1954530"/>
                  </a:lnTo>
                  <a:close/>
                </a:path>
                <a:path w="9387840" h="3465829">
                  <a:moveTo>
                    <a:pt x="4559173" y="1844548"/>
                  </a:moveTo>
                  <a:lnTo>
                    <a:pt x="4431665" y="1848104"/>
                  </a:lnTo>
                  <a:lnTo>
                    <a:pt x="4430890" y="1860054"/>
                  </a:lnTo>
                  <a:lnTo>
                    <a:pt x="4303395" y="1863979"/>
                  </a:lnTo>
                  <a:lnTo>
                    <a:pt x="4301820" y="1888502"/>
                  </a:lnTo>
                  <a:lnTo>
                    <a:pt x="4174236" y="1892808"/>
                  </a:lnTo>
                  <a:lnTo>
                    <a:pt x="4173423" y="1905520"/>
                  </a:lnTo>
                  <a:lnTo>
                    <a:pt x="4045966" y="1910080"/>
                  </a:lnTo>
                  <a:lnTo>
                    <a:pt x="4042270" y="1966112"/>
                  </a:lnTo>
                  <a:lnTo>
                    <a:pt x="4044188" y="1936115"/>
                  </a:lnTo>
                  <a:lnTo>
                    <a:pt x="3916680" y="1941195"/>
                  </a:lnTo>
                  <a:lnTo>
                    <a:pt x="3911727" y="2017141"/>
                  </a:lnTo>
                  <a:lnTo>
                    <a:pt x="4039362" y="2011934"/>
                  </a:lnTo>
                  <a:lnTo>
                    <a:pt x="4040187" y="1998853"/>
                  </a:lnTo>
                  <a:lnTo>
                    <a:pt x="4167759" y="1994027"/>
                  </a:lnTo>
                  <a:lnTo>
                    <a:pt x="4169410" y="1968373"/>
                  </a:lnTo>
                  <a:lnTo>
                    <a:pt x="4296918" y="1963928"/>
                  </a:lnTo>
                  <a:lnTo>
                    <a:pt x="4299661" y="1922119"/>
                  </a:lnTo>
                  <a:lnTo>
                    <a:pt x="4298569" y="1939163"/>
                  </a:lnTo>
                  <a:lnTo>
                    <a:pt x="4426077" y="1935099"/>
                  </a:lnTo>
                  <a:lnTo>
                    <a:pt x="4426839" y="1923161"/>
                  </a:lnTo>
                  <a:lnTo>
                    <a:pt x="4554347" y="1919351"/>
                  </a:lnTo>
                  <a:lnTo>
                    <a:pt x="4559173" y="1844548"/>
                  </a:lnTo>
                  <a:close/>
                </a:path>
                <a:path w="9387840" h="3465829">
                  <a:moveTo>
                    <a:pt x="5330698" y="1722247"/>
                  </a:moveTo>
                  <a:lnTo>
                    <a:pt x="5203317" y="1723898"/>
                  </a:lnTo>
                  <a:lnTo>
                    <a:pt x="5202021" y="1743849"/>
                  </a:lnTo>
                  <a:lnTo>
                    <a:pt x="5074666" y="1745742"/>
                  </a:lnTo>
                  <a:lnTo>
                    <a:pt x="5073993" y="1756041"/>
                  </a:lnTo>
                  <a:lnTo>
                    <a:pt x="4946650" y="1758315"/>
                  </a:lnTo>
                  <a:lnTo>
                    <a:pt x="4945253" y="1779397"/>
                  </a:lnTo>
                  <a:lnTo>
                    <a:pt x="4817745" y="1782064"/>
                  </a:lnTo>
                  <a:lnTo>
                    <a:pt x="4817034" y="1792871"/>
                  </a:lnTo>
                  <a:lnTo>
                    <a:pt x="4689602" y="1795780"/>
                  </a:lnTo>
                  <a:lnTo>
                    <a:pt x="4688167" y="1818144"/>
                  </a:lnTo>
                  <a:lnTo>
                    <a:pt x="4560697" y="1821307"/>
                  </a:lnTo>
                  <a:lnTo>
                    <a:pt x="4555871" y="1895983"/>
                  </a:lnTo>
                  <a:lnTo>
                    <a:pt x="4683379" y="1892681"/>
                  </a:lnTo>
                  <a:lnTo>
                    <a:pt x="4686198" y="1849081"/>
                  </a:lnTo>
                  <a:lnTo>
                    <a:pt x="4684141" y="1881378"/>
                  </a:lnTo>
                  <a:lnTo>
                    <a:pt x="4811522" y="1878330"/>
                  </a:lnTo>
                  <a:lnTo>
                    <a:pt x="4812957" y="1856359"/>
                  </a:lnTo>
                  <a:lnTo>
                    <a:pt x="4940427" y="1853819"/>
                  </a:lnTo>
                  <a:lnTo>
                    <a:pt x="4941113" y="1843151"/>
                  </a:lnTo>
                  <a:lnTo>
                    <a:pt x="5068570" y="1840865"/>
                  </a:lnTo>
                  <a:lnTo>
                    <a:pt x="5069891" y="1820291"/>
                  </a:lnTo>
                  <a:lnTo>
                    <a:pt x="5197221" y="1818386"/>
                  </a:lnTo>
                  <a:lnTo>
                    <a:pt x="5198491" y="1798701"/>
                  </a:lnTo>
                  <a:lnTo>
                    <a:pt x="5325872" y="1797177"/>
                  </a:lnTo>
                  <a:lnTo>
                    <a:pt x="5330698" y="1722247"/>
                  </a:lnTo>
                  <a:close/>
                </a:path>
                <a:path w="9387840" h="3465829">
                  <a:moveTo>
                    <a:pt x="5587238" y="1691132"/>
                  </a:moveTo>
                  <a:lnTo>
                    <a:pt x="5459984" y="1692148"/>
                  </a:lnTo>
                  <a:lnTo>
                    <a:pt x="5456567" y="1744497"/>
                  </a:lnTo>
                  <a:lnTo>
                    <a:pt x="5458714" y="1711071"/>
                  </a:lnTo>
                  <a:lnTo>
                    <a:pt x="5331333" y="1712468"/>
                  </a:lnTo>
                  <a:lnTo>
                    <a:pt x="5330698" y="1722247"/>
                  </a:lnTo>
                  <a:lnTo>
                    <a:pt x="5326507" y="1787652"/>
                  </a:lnTo>
                  <a:lnTo>
                    <a:pt x="5453888" y="1786509"/>
                  </a:lnTo>
                  <a:lnTo>
                    <a:pt x="5455056" y="1768221"/>
                  </a:lnTo>
                  <a:lnTo>
                    <a:pt x="5582285" y="1767459"/>
                  </a:lnTo>
                  <a:lnTo>
                    <a:pt x="5587238" y="1691132"/>
                  </a:lnTo>
                  <a:close/>
                </a:path>
                <a:path w="9387840" h="3465829">
                  <a:moveTo>
                    <a:pt x="5843651" y="1662430"/>
                  </a:moveTo>
                  <a:lnTo>
                    <a:pt x="5716397" y="1663065"/>
                  </a:lnTo>
                  <a:lnTo>
                    <a:pt x="5715216" y="1680984"/>
                  </a:lnTo>
                  <a:lnTo>
                    <a:pt x="5587873" y="1681861"/>
                  </a:lnTo>
                  <a:lnTo>
                    <a:pt x="5582920" y="1758569"/>
                  </a:lnTo>
                  <a:lnTo>
                    <a:pt x="5710174" y="1758061"/>
                  </a:lnTo>
                  <a:lnTo>
                    <a:pt x="5711317" y="1740662"/>
                  </a:lnTo>
                  <a:lnTo>
                    <a:pt x="5838571" y="1740408"/>
                  </a:lnTo>
                  <a:lnTo>
                    <a:pt x="5843651" y="1662430"/>
                  </a:lnTo>
                  <a:close/>
                </a:path>
                <a:path w="9387840" h="3465829">
                  <a:moveTo>
                    <a:pt x="6484747" y="1588389"/>
                  </a:moveTo>
                  <a:lnTo>
                    <a:pt x="6357366" y="1589786"/>
                  </a:lnTo>
                  <a:lnTo>
                    <a:pt x="6356147" y="1608467"/>
                  </a:lnTo>
                  <a:lnTo>
                    <a:pt x="6228842" y="1609217"/>
                  </a:lnTo>
                  <a:lnTo>
                    <a:pt x="6227686" y="1627009"/>
                  </a:lnTo>
                  <a:lnTo>
                    <a:pt x="6100445" y="1627505"/>
                  </a:lnTo>
                  <a:lnTo>
                    <a:pt x="6099873" y="1636153"/>
                  </a:lnTo>
                  <a:lnTo>
                    <a:pt x="5972556" y="1636395"/>
                  </a:lnTo>
                  <a:lnTo>
                    <a:pt x="5972048" y="1644904"/>
                  </a:lnTo>
                  <a:lnTo>
                    <a:pt x="5844286" y="1653794"/>
                  </a:lnTo>
                  <a:lnTo>
                    <a:pt x="5839206" y="1731899"/>
                  </a:lnTo>
                  <a:lnTo>
                    <a:pt x="5967603" y="1714627"/>
                  </a:lnTo>
                  <a:lnTo>
                    <a:pt x="6094857" y="1714373"/>
                  </a:lnTo>
                  <a:lnTo>
                    <a:pt x="6095403" y="1705864"/>
                  </a:lnTo>
                  <a:lnTo>
                    <a:pt x="6222619" y="1705483"/>
                  </a:lnTo>
                  <a:lnTo>
                    <a:pt x="6226429" y="1646618"/>
                  </a:lnTo>
                  <a:lnTo>
                    <a:pt x="6223762" y="1687957"/>
                  </a:lnTo>
                  <a:lnTo>
                    <a:pt x="6351143" y="1687195"/>
                  </a:lnTo>
                  <a:lnTo>
                    <a:pt x="6351714" y="1678178"/>
                  </a:lnTo>
                  <a:lnTo>
                    <a:pt x="6479032" y="1677162"/>
                  </a:lnTo>
                  <a:lnTo>
                    <a:pt x="6484747" y="1588389"/>
                  </a:lnTo>
                  <a:close/>
                </a:path>
                <a:path w="9387840" h="3465829">
                  <a:moveTo>
                    <a:pt x="6741541" y="1553464"/>
                  </a:moveTo>
                  <a:lnTo>
                    <a:pt x="6614160" y="1556004"/>
                  </a:lnTo>
                  <a:lnTo>
                    <a:pt x="6610693" y="1609191"/>
                  </a:lnTo>
                  <a:lnTo>
                    <a:pt x="6612763" y="1576832"/>
                  </a:lnTo>
                  <a:lnTo>
                    <a:pt x="6485382" y="1578610"/>
                  </a:lnTo>
                  <a:lnTo>
                    <a:pt x="6484747" y="1588389"/>
                  </a:lnTo>
                  <a:lnTo>
                    <a:pt x="6480302" y="1658112"/>
                  </a:lnTo>
                  <a:lnTo>
                    <a:pt x="6607683" y="1656461"/>
                  </a:lnTo>
                  <a:lnTo>
                    <a:pt x="6608978" y="1636014"/>
                  </a:lnTo>
                  <a:lnTo>
                    <a:pt x="6736334" y="1633601"/>
                  </a:lnTo>
                  <a:lnTo>
                    <a:pt x="6741541" y="1553464"/>
                  </a:lnTo>
                  <a:close/>
                </a:path>
                <a:path w="9387840" h="3465829">
                  <a:moveTo>
                    <a:pt x="7776210" y="1297813"/>
                  </a:moveTo>
                  <a:lnTo>
                    <a:pt x="7648194" y="1310259"/>
                  </a:lnTo>
                  <a:lnTo>
                    <a:pt x="7645654" y="1349502"/>
                  </a:lnTo>
                  <a:lnTo>
                    <a:pt x="7517765" y="1360043"/>
                  </a:lnTo>
                  <a:lnTo>
                    <a:pt x="7513079" y="1431493"/>
                  </a:lnTo>
                  <a:lnTo>
                    <a:pt x="7516495" y="1378204"/>
                  </a:lnTo>
                  <a:lnTo>
                    <a:pt x="7388606" y="1387475"/>
                  </a:lnTo>
                  <a:lnTo>
                    <a:pt x="7386447" y="1421003"/>
                  </a:lnTo>
                  <a:lnTo>
                    <a:pt x="7258685" y="1428750"/>
                  </a:lnTo>
                  <a:lnTo>
                    <a:pt x="7256729" y="1459242"/>
                  </a:lnTo>
                  <a:lnTo>
                    <a:pt x="7129018" y="1465580"/>
                  </a:lnTo>
                  <a:lnTo>
                    <a:pt x="7128116" y="1479562"/>
                  </a:lnTo>
                  <a:lnTo>
                    <a:pt x="7000494" y="1485011"/>
                  </a:lnTo>
                  <a:lnTo>
                    <a:pt x="6998805" y="1511058"/>
                  </a:lnTo>
                  <a:lnTo>
                    <a:pt x="6871335" y="1515364"/>
                  </a:lnTo>
                  <a:lnTo>
                    <a:pt x="6869798" y="1539125"/>
                  </a:lnTo>
                  <a:lnTo>
                    <a:pt x="6742303" y="1542288"/>
                  </a:lnTo>
                  <a:lnTo>
                    <a:pt x="6737096" y="1622679"/>
                  </a:lnTo>
                  <a:lnTo>
                    <a:pt x="6864604" y="1619631"/>
                  </a:lnTo>
                  <a:lnTo>
                    <a:pt x="6868833" y="1554175"/>
                  </a:lnTo>
                  <a:lnTo>
                    <a:pt x="6866128" y="1596263"/>
                  </a:lnTo>
                  <a:lnTo>
                    <a:pt x="6993636" y="1592072"/>
                  </a:lnTo>
                  <a:lnTo>
                    <a:pt x="6994436" y="1579499"/>
                  </a:lnTo>
                  <a:lnTo>
                    <a:pt x="7122033" y="1574546"/>
                  </a:lnTo>
                  <a:lnTo>
                    <a:pt x="7127468" y="1489824"/>
                  </a:lnTo>
                  <a:lnTo>
                    <a:pt x="7123811" y="1547114"/>
                  </a:lnTo>
                  <a:lnTo>
                    <a:pt x="7251446" y="1540764"/>
                  </a:lnTo>
                  <a:lnTo>
                    <a:pt x="7255256" y="1482483"/>
                  </a:lnTo>
                  <a:lnTo>
                    <a:pt x="7253478" y="1510411"/>
                  </a:lnTo>
                  <a:lnTo>
                    <a:pt x="7381240" y="1502664"/>
                  </a:lnTo>
                  <a:lnTo>
                    <a:pt x="7382281" y="1486154"/>
                  </a:lnTo>
                  <a:lnTo>
                    <a:pt x="7510145" y="1477391"/>
                  </a:lnTo>
                  <a:lnTo>
                    <a:pt x="7512444" y="1441450"/>
                  </a:lnTo>
                  <a:lnTo>
                    <a:pt x="7640447" y="1430782"/>
                  </a:lnTo>
                  <a:lnTo>
                    <a:pt x="7642987" y="1391031"/>
                  </a:lnTo>
                  <a:lnTo>
                    <a:pt x="7771003" y="1378331"/>
                  </a:lnTo>
                  <a:lnTo>
                    <a:pt x="7776210" y="1297813"/>
                  </a:lnTo>
                  <a:close/>
                </a:path>
                <a:path w="9387840" h="3465829">
                  <a:moveTo>
                    <a:pt x="8038592" y="1176413"/>
                  </a:moveTo>
                  <a:lnTo>
                    <a:pt x="7910322" y="1192911"/>
                  </a:lnTo>
                  <a:lnTo>
                    <a:pt x="7907223" y="1240294"/>
                  </a:lnTo>
                  <a:lnTo>
                    <a:pt x="7779004" y="1254633"/>
                  </a:lnTo>
                  <a:lnTo>
                    <a:pt x="7776210" y="1297813"/>
                  </a:lnTo>
                  <a:lnTo>
                    <a:pt x="7772400" y="1356868"/>
                  </a:lnTo>
                  <a:lnTo>
                    <a:pt x="7900670" y="1342771"/>
                  </a:lnTo>
                  <a:lnTo>
                    <a:pt x="7903680" y="1296035"/>
                  </a:lnTo>
                  <a:lnTo>
                    <a:pt x="8031988" y="1279664"/>
                  </a:lnTo>
                  <a:lnTo>
                    <a:pt x="8038592" y="1176413"/>
                  </a:lnTo>
                  <a:close/>
                </a:path>
                <a:path w="9387840" h="3465829">
                  <a:moveTo>
                    <a:pt x="8837422" y="632714"/>
                  </a:moveTo>
                  <a:lnTo>
                    <a:pt x="8708390" y="660146"/>
                  </a:lnTo>
                  <a:lnTo>
                    <a:pt x="8703818" y="730250"/>
                  </a:lnTo>
                  <a:lnTo>
                    <a:pt x="8574913" y="756412"/>
                  </a:lnTo>
                  <a:lnTo>
                    <a:pt x="8568423" y="856754"/>
                  </a:lnTo>
                  <a:lnTo>
                    <a:pt x="8439531" y="880999"/>
                  </a:lnTo>
                  <a:lnTo>
                    <a:pt x="8435454" y="944511"/>
                  </a:lnTo>
                  <a:lnTo>
                    <a:pt x="8306689" y="967232"/>
                  </a:lnTo>
                  <a:lnTo>
                    <a:pt x="8302765" y="1027709"/>
                  </a:lnTo>
                  <a:lnTo>
                    <a:pt x="8174228" y="1049020"/>
                  </a:lnTo>
                  <a:lnTo>
                    <a:pt x="8170532" y="1105674"/>
                  </a:lnTo>
                  <a:lnTo>
                    <a:pt x="8042021" y="1124585"/>
                  </a:lnTo>
                  <a:lnTo>
                    <a:pt x="8035290" y="1228598"/>
                  </a:lnTo>
                  <a:lnTo>
                    <a:pt x="8163687" y="1210437"/>
                  </a:lnTo>
                  <a:lnTo>
                    <a:pt x="8168691" y="1133817"/>
                  </a:lnTo>
                  <a:lnTo>
                    <a:pt x="8167243" y="1156208"/>
                  </a:lnTo>
                  <a:lnTo>
                    <a:pt x="8295767" y="1136523"/>
                  </a:lnTo>
                  <a:lnTo>
                    <a:pt x="8299526" y="1078979"/>
                  </a:lnTo>
                  <a:lnTo>
                    <a:pt x="8428101" y="1057656"/>
                  </a:lnTo>
                  <a:lnTo>
                    <a:pt x="8434654" y="956919"/>
                  </a:lnTo>
                  <a:lnTo>
                    <a:pt x="8434070" y="966089"/>
                  </a:lnTo>
                  <a:lnTo>
                    <a:pt x="8562848" y="942721"/>
                  </a:lnTo>
                  <a:lnTo>
                    <a:pt x="8567039" y="878205"/>
                  </a:lnTo>
                  <a:lnTo>
                    <a:pt x="8695944" y="853440"/>
                  </a:lnTo>
                  <a:lnTo>
                    <a:pt x="8702434" y="751840"/>
                  </a:lnTo>
                  <a:lnTo>
                    <a:pt x="8831453" y="725297"/>
                  </a:lnTo>
                  <a:lnTo>
                    <a:pt x="8837422" y="632714"/>
                  </a:lnTo>
                  <a:close/>
                </a:path>
                <a:path w="9387840" h="3465829">
                  <a:moveTo>
                    <a:pt x="8973693" y="494030"/>
                  </a:moveTo>
                  <a:lnTo>
                    <a:pt x="8844534" y="523113"/>
                  </a:lnTo>
                  <a:lnTo>
                    <a:pt x="8838311" y="618617"/>
                  </a:lnTo>
                  <a:lnTo>
                    <a:pt x="8967470" y="590423"/>
                  </a:lnTo>
                  <a:lnTo>
                    <a:pt x="8973693" y="494030"/>
                  </a:lnTo>
                  <a:close/>
                </a:path>
                <a:path w="9387840" h="3465829">
                  <a:moveTo>
                    <a:pt x="9110345" y="348869"/>
                  </a:moveTo>
                  <a:lnTo>
                    <a:pt x="8981059" y="379603"/>
                  </a:lnTo>
                  <a:lnTo>
                    <a:pt x="8974709" y="478917"/>
                  </a:lnTo>
                  <a:lnTo>
                    <a:pt x="9103868" y="449199"/>
                  </a:lnTo>
                  <a:lnTo>
                    <a:pt x="9110345" y="348869"/>
                  </a:lnTo>
                  <a:close/>
                </a:path>
                <a:path w="9387840" h="3465829">
                  <a:moveTo>
                    <a:pt x="9250045" y="157480"/>
                  </a:moveTo>
                  <a:lnTo>
                    <a:pt x="9120632" y="189865"/>
                  </a:lnTo>
                  <a:lnTo>
                    <a:pt x="9111361" y="333248"/>
                  </a:lnTo>
                  <a:lnTo>
                    <a:pt x="9240647" y="302133"/>
                  </a:lnTo>
                  <a:lnTo>
                    <a:pt x="9250045" y="157480"/>
                  </a:lnTo>
                  <a:close/>
                </a:path>
                <a:path w="9387840" h="3465829">
                  <a:moveTo>
                    <a:pt x="9387459" y="0"/>
                  </a:moveTo>
                  <a:lnTo>
                    <a:pt x="9258046" y="33655"/>
                  </a:lnTo>
                  <a:lnTo>
                    <a:pt x="9251061" y="141605"/>
                  </a:lnTo>
                  <a:lnTo>
                    <a:pt x="9380474" y="108839"/>
                  </a:lnTo>
                  <a:lnTo>
                    <a:pt x="9387459" y="0"/>
                  </a:lnTo>
                  <a:close/>
                </a:path>
              </a:pathLst>
            </a:custGeom>
            <a:solidFill>
              <a:srgbClr val="000000">
                <a:alpha val="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468628" y="5843142"/>
              <a:ext cx="2152015" cy="1787525"/>
            </a:xfrm>
            <a:custGeom>
              <a:avLst/>
              <a:gdLst/>
              <a:ahLst/>
              <a:cxnLst/>
              <a:rect l="l" t="t" r="r" b="b"/>
              <a:pathLst>
                <a:path w="2152015" h="1787525">
                  <a:moveTo>
                    <a:pt x="544703" y="1235837"/>
                  </a:moveTo>
                  <a:lnTo>
                    <a:pt x="415544" y="1264412"/>
                  </a:lnTo>
                  <a:lnTo>
                    <a:pt x="410743" y="1338732"/>
                  </a:lnTo>
                  <a:lnTo>
                    <a:pt x="281686" y="1367917"/>
                  </a:lnTo>
                  <a:lnTo>
                    <a:pt x="274307" y="1481721"/>
                  </a:lnTo>
                  <a:lnTo>
                    <a:pt x="145034" y="1511935"/>
                  </a:lnTo>
                  <a:lnTo>
                    <a:pt x="137490" y="1628279"/>
                  </a:lnTo>
                  <a:lnTo>
                    <a:pt x="8255" y="1659255"/>
                  </a:lnTo>
                  <a:lnTo>
                    <a:pt x="0" y="1787017"/>
                  </a:lnTo>
                  <a:lnTo>
                    <a:pt x="129286" y="1755394"/>
                  </a:lnTo>
                  <a:lnTo>
                    <a:pt x="136944" y="1637411"/>
                  </a:lnTo>
                  <a:lnTo>
                    <a:pt x="266192" y="1606804"/>
                  </a:lnTo>
                  <a:lnTo>
                    <a:pt x="273685" y="1491361"/>
                  </a:lnTo>
                  <a:lnTo>
                    <a:pt x="402844" y="1461643"/>
                  </a:lnTo>
                  <a:lnTo>
                    <a:pt x="410171" y="1348981"/>
                  </a:lnTo>
                  <a:lnTo>
                    <a:pt x="539242" y="1320165"/>
                  </a:lnTo>
                  <a:lnTo>
                    <a:pt x="544703" y="1235837"/>
                  </a:lnTo>
                  <a:close/>
                </a:path>
                <a:path w="2152015" h="1787525">
                  <a:moveTo>
                    <a:pt x="680847" y="1098931"/>
                  </a:moveTo>
                  <a:lnTo>
                    <a:pt x="551815" y="1126744"/>
                  </a:lnTo>
                  <a:lnTo>
                    <a:pt x="544068" y="1246632"/>
                  </a:lnTo>
                  <a:lnTo>
                    <a:pt x="673100" y="1218438"/>
                  </a:lnTo>
                  <a:lnTo>
                    <a:pt x="680847" y="1098931"/>
                  </a:lnTo>
                  <a:close/>
                </a:path>
                <a:path w="2152015" h="1787525">
                  <a:moveTo>
                    <a:pt x="816737" y="965835"/>
                  </a:moveTo>
                  <a:lnTo>
                    <a:pt x="687705" y="992632"/>
                  </a:lnTo>
                  <a:lnTo>
                    <a:pt x="680847" y="1098931"/>
                  </a:lnTo>
                  <a:lnTo>
                    <a:pt x="680085" y="1110742"/>
                  </a:lnTo>
                  <a:lnTo>
                    <a:pt x="809117" y="1083564"/>
                  </a:lnTo>
                  <a:lnTo>
                    <a:pt x="816737" y="965835"/>
                  </a:lnTo>
                  <a:close/>
                </a:path>
                <a:path w="2152015" h="1787525">
                  <a:moveTo>
                    <a:pt x="1085596" y="744093"/>
                  </a:moveTo>
                  <a:lnTo>
                    <a:pt x="956691" y="769239"/>
                  </a:lnTo>
                  <a:lnTo>
                    <a:pt x="952322" y="836561"/>
                  </a:lnTo>
                  <a:lnTo>
                    <a:pt x="823468" y="862330"/>
                  </a:lnTo>
                  <a:lnTo>
                    <a:pt x="815975" y="977900"/>
                  </a:lnTo>
                  <a:lnTo>
                    <a:pt x="945007" y="950849"/>
                  </a:lnTo>
                  <a:lnTo>
                    <a:pt x="949502" y="880999"/>
                  </a:lnTo>
                  <a:lnTo>
                    <a:pt x="1078484" y="854710"/>
                  </a:lnTo>
                  <a:lnTo>
                    <a:pt x="1085596" y="744093"/>
                  </a:lnTo>
                  <a:close/>
                </a:path>
                <a:path w="2152015" h="1787525">
                  <a:moveTo>
                    <a:pt x="1218946" y="650748"/>
                  </a:moveTo>
                  <a:lnTo>
                    <a:pt x="1090041" y="676148"/>
                  </a:lnTo>
                  <a:lnTo>
                    <a:pt x="1085088" y="752475"/>
                  </a:lnTo>
                  <a:lnTo>
                    <a:pt x="1213993" y="727075"/>
                  </a:lnTo>
                  <a:lnTo>
                    <a:pt x="1218946" y="650748"/>
                  </a:lnTo>
                  <a:close/>
                </a:path>
                <a:path w="2152015" h="1787525">
                  <a:moveTo>
                    <a:pt x="1354201" y="526923"/>
                  </a:moveTo>
                  <a:lnTo>
                    <a:pt x="1225423" y="551434"/>
                  </a:lnTo>
                  <a:lnTo>
                    <a:pt x="1218946" y="650748"/>
                  </a:lnTo>
                  <a:lnTo>
                    <a:pt x="1218311" y="660654"/>
                  </a:lnTo>
                  <a:lnTo>
                    <a:pt x="1347216" y="636016"/>
                  </a:lnTo>
                  <a:lnTo>
                    <a:pt x="1354201" y="526923"/>
                  </a:lnTo>
                  <a:close/>
                </a:path>
                <a:path w="2152015" h="1787525">
                  <a:moveTo>
                    <a:pt x="1487170" y="438658"/>
                  </a:moveTo>
                  <a:lnTo>
                    <a:pt x="1358392" y="462407"/>
                  </a:lnTo>
                  <a:lnTo>
                    <a:pt x="1351407" y="570865"/>
                  </a:lnTo>
                  <a:lnTo>
                    <a:pt x="1480185" y="546989"/>
                  </a:lnTo>
                  <a:lnTo>
                    <a:pt x="1487170" y="438658"/>
                  </a:lnTo>
                  <a:close/>
                </a:path>
                <a:path w="2152015" h="1787525">
                  <a:moveTo>
                    <a:pt x="1620012" y="352425"/>
                  </a:moveTo>
                  <a:lnTo>
                    <a:pt x="1491234" y="375539"/>
                  </a:lnTo>
                  <a:lnTo>
                    <a:pt x="1486408" y="451866"/>
                  </a:lnTo>
                  <a:lnTo>
                    <a:pt x="1615059" y="428879"/>
                  </a:lnTo>
                  <a:lnTo>
                    <a:pt x="1620012" y="352425"/>
                  </a:lnTo>
                  <a:close/>
                </a:path>
                <a:path w="2152015" h="1787525">
                  <a:moveTo>
                    <a:pt x="1752727" y="268351"/>
                  </a:moveTo>
                  <a:lnTo>
                    <a:pt x="1624076" y="290703"/>
                  </a:lnTo>
                  <a:lnTo>
                    <a:pt x="1619123" y="367030"/>
                  </a:lnTo>
                  <a:lnTo>
                    <a:pt x="1747774" y="344678"/>
                  </a:lnTo>
                  <a:lnTo>
                    <a:pt x="1752727" y="268351"/>
                  </a:lnTo>
                  <a:close/>
                </a:path>
                <a:path w="2152015" h="1787525">
                  <a:moveTo>
                    <a:pt x="2019681" y="77343"/>
                  </a:moveTo>
                  <a:lnTo>
                    <a:pt x="1891030" y="98171"/>
                  </a:lnTo>
                  <a:lnTo>
                    <a:pt x="1887220" y="156718"/>
                  </a:lnTo>
                  <a:lnTo>
                    <a:pt x="1758569" y="178054"/>
                  </a:lnTo>
                  <a:lnTo>
                    <a:pt x="1751711" y="284353"/>
                  </a:lnTo>
                  <a:lnTo>
                    <a:pt x="1880362" y="262636"/>
                  </a:lnTo>
                  <a:lnTo>
                    <a:pt x="1884184" y="203581"/>
                  </a:lnTo>
                  <a:lnTo>
                    <a:pt x="2012823" y="182626"/>
                  </a:lnTo>
                  <a:lnTo>
                    <a:pt x="2019681" y="77343"/>
                  </a:lnTo>
                  <a:close/>
                </a:path>
                <a:path w="2152015" h="1787525">
                  <a:moveTo>
                    <a:pt x="2151888" y="0"/>
                  </a:moveTo>
                  <a:lnTo>
                    <a:pt x="2023364" y="20066"/>
                  </a:lnTo>
                  <a:lnTo>
                    <a:pt x="2019681" y="77343"/>
                  </a:lnTo>
                  <a:lnTo>
                    <a:pt x="2016633" y="124841"/>
                  </a:lnTo>
                  <a:lnTo>
                    <a:pt x="2145157" y="104521"/>
                  </a:lnTo>
                  <a:lnTo>
                    <a:pt x="2151888" y="0"/>
                  </a:lnTo>
                  <a:close/>
                </a:path>
              </a:pathLst>
            </a:custGeom>
            <a:solidFill>
              <a:srgbClr val="000000">
                <a:alpha val="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91348" y="7661147"/>
              <a:ext cx="275247" cy="31965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74484" y="8013953"/>
              <a:ext cx="715010" cy="1210945"/>
            </a:xfrm>
            <a:custGeom>
              <a:avLst/>
              <a:gdLst/>
              <a:ahLst/>
              <a:cxnLst/>
              <a:rect l="l" t="t" r="r" b="b"/>
              <a:pathLst>
                <a:path w="715010" h="1210945">
                  <a:moveTo>
                    <a:pt x="145275" y="932434"/>
                  </a:moveTo>
                  <a:lnTo>
                    <a:pt x="15570" y="970153"/>
                  </a:lnTo>
                  <a:lnTo>
                    <a:pt x="0" y="1210475"/>
                  </a:lnTo>
                  <a:lnTo>
                    <a:pt x="129755" y="1172070"/>
                  </a:lnTo>
                  <a:lnTo>
                    <a:pt x="145275" y="932434"/>
                  </a:lnTo>
                  <a:close/>
                </a:path>
                <a:path w="715010" h="1210945">
                  <a:moveTo>
                    <a:pt x="289585" y="669163"/>
                  </a:moveTo>
                  <a:lnTo>
                    <a:pt x="159956" y="705739"/>
                  </a:lnTo>
                  <a:lnTo>
                    <a:pt x="147650" y="895604"/>
                  </a:lnTo>
                  <a:lnTo>
                    <a:pt x="277342" y="858393"/>
                  </a:lnTo>
                  <a:lnTo>
                    <a:pt x="289585" y="669163"/>
                  </a:lnTo>
                  <a:close/>
                </a:path>
                <a:path w="715010" h="1210945">
                  <a:moveTo>
                    <a:pt x="433514" y="411861"/>
                  </a:moveTo>
                  <a:lnTo>
                    <a:pt x="303949" y="447421"/>
                  </a:lnTo>
                  <a:lnTo>
                    <a:pt x="291922" y="633222"/>
                  </a:lnTo>
                  <a:lnTo>
                    <a:pt x="421538" y="596900"/>
                  </a:lnTo>
                  <a:lnTo>
                    <a:pt x="433514" y="411861"/>
                  </a:lnTo>
                  <a:close/>
                </a:path>
                <a:path w="715010" h="1210945">
                  <a:moveTo>
                    <a:pt x="574268" y="203581"/>
                  </a:moveTo>
                  <a:lnTo>
                    <a:pt x="444754" y="238379"/>
                  </a:lnTo>
                  <a:lnTo>
                    <a:pt x="435787" y="376809"/>
                  </a:lnTo>
                  <a:lnTo>
                    <a:pt x="565340" y="341503"/>
                  </a:lnTo>
                  <a:lnTo>
                    <a:pt x="574268" y="203581"/>
                  </a:lnTo>
                  <a:close/>
                </a:path>
                <a:path w="715010" h="1210945">
                  <a:moveTo>
                    <a:pt x="714717" y="0"/>
                  </a:moveTo>
                  <a:lnTo>
                    <a:pt x="585266" y="33782"/>
                  </a:lnTo>
                  <a:lnTo>
                    <a:pt x="576478" y="169418"/>
                  </a:lnTo>
                  <a:lnTo>
                    <a:pt x="705967" y="135128"/>
                  </a:lnTo>
                  <a:lnTo>
                    <a:pt x="714717" y="0"/>
                  </a:lnTo>
                  <a:close/>
                </a:path>
              </a:pathLst>
            </a:custGeom>
            <a:solidFill>
              <a:srgbClr val="000000">
                <a:alpha val="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323278" y="9309175"/>
            <a:ext cx="146050" cy="285115"/>
          </a:xfrm>
          <a:custGeom>
            <a:avLst/>
            <a:gdLst/>
            <a:ahLst/>
            <a:cxnLst/>
            <a:rect l="l" t="t" r="r" b="b"/>
            <a:pathLst>
              <a:path w="146050" h="285115">
                <a:moveTo>
                  <a:pt x="145719" y="0"/>
                </a:moveTo>
                <a:lnTo>
                  <a:pt x="15938" y="38849"/>
                </a:lnTo>
                <a:lnTo>
                  <a:pt x="0" y="285038"/>
                </a:lnTo>
                <a:lnTo>
                  <a:pt x="129819" y="245503"/>
                </a:lnTo>
                <a:lnTo>
                  <a:pt x="145719" y="0"/>
                </a:lnTo>
                <a:close/>
              </a:path>
            </a:pathLst>
          </a:custGeom>
          <a:solidFill>
            <a:srgbClr val="000000">
              <a:alpha val="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2400" y="9777983"/>
            <a:ext cx="159385" cy="490220"/>
          </a:xfrm>
          <a:custGeom>
            <a:avLst/>
            <a:gdLst/>
            <a:ahLst/>
            <a:cxnLst/>
            <a:rect l="l" t="t" r="r" b="b"/>
            <a:pathLst>
              <a:path w="159385" h="490220">
                <a:moveTo>
                  <a:pt x="158978" y="0"/>
                </a:moveTo>
                <a:lnTo>
                  <a:pt x="29108" y="40259"/>
                </a:lnTo>
                <a:lnTo>
                  <a:pt x="0" y="489678"/>
                </a:lnTo>
                <a:lnTo>
                  <a:pt x="129933" y="448414"/>
                </a:lnTo>
                <a:lnTo>
                  <a:pt x="158978" y="0"/>
                </a:lnTo>
                <a:close/>
              </a:path>
            </a:pathLst>
          </a:custGeom>
          <a:solidFill>
            <a:srgbClr val="000000">
              <a:alpha val="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85850" y="152400"/>
            <a:ext cx="14811375" cy="10134600"/>
          </a:xfrm>
          <a:prstGeom prst="rect">
            <a:avLst/>
          </a:prstGeom>
        </p:spPr>
      </p:pic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4953634" y="938212"/>
            <a:ext cx="8152765" cy="1181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50" spc="-300" dirty="0">
                <a:solidFill>
                  <a:srgbClr val="00295E"/>
                </a:solidFill>
              </a:rPr>
              <a:t>СААД</a:t>
            </a:r>
            <a:r>
              <a:rPr sz="7550" spc="-755" dirty="0">
                <a:solidFill>
                  <a:srgbClr val="00295E"/>
                </a:solidFill>
              </a:rPr>
              <a:t> </a:t>
            </a:r>
            <a:r>
              <a:rPr sz="7550" spc="-350" dirty="0">
                <a:solidFill>
                  <a:srgbClr val="00295E"/>
                </a:solidFill>
              </a:rPr>
              <a:t>БЭРХШЭЭЛ</a:t>
            </a:r>
            <a:endParaRPr sz="7550" dirty="0"/>
          </a:p>
        </p:txBody>
      </p:sp>
      <p:grpSp>
        <p:nvGrpSpPr>
          <p:cNvPr id="31" name="object 31"/>
          <p:cNvGrpSpPr/>
          <p:nvPr/>
        </p:nvGrpSpPr>
        <p:grpSpPr>
          <a:xfrm>
            <a:off x="0" y="142875"/>
            <a:ext cx="18145125" cy="9363075"/>
            <a:chOff x="0" y="142875"/>
            <a:chExt cx="18145125" cy="9363075"/>
          </a:xfrm>
        </p:grpSpPr>
        <p:sp>
          <p:nvSpPr>
            <p:cNvPr id="32" name="object 32"/>
            <p:cNvSpPr/>
            <p:nvPr/>
          </p:nvSpPr>
          <p:spPr>
            <a:xfrm>
              <a:off x="7448550" y="6010325"/>
              <a:ext cx="3371850" cy="3390900"/>
            </a:xfrm>
            <a:custGeom>
              <a:avLst/>
              <a:gdLst/>
              <a:ahLst/>
              <a:cxnLst/>
              <a:rect l="l" t="t" r="r" b="b"/>
              <a:pathLst>
                <a:path w="3371850" h="3390900">
                  <a:moveTo>
                    <a:pt x="3371596" y="0"/>
                  </a:moveTo>
                  <a:lnTo>
                    <a:pt x="0" y="0"/>
                  </a:lnTo>
                  <a:lnTo>
                    <a:pt x="0" y="3390773"/>
                  </a:lnTo>
                  <a:lnTo>
                    <a:pt x="3371596" y="3390773"/>
                  </a:lnTo>
                  <a:lnTo>
                    <a:pt x="33715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448550" y="6010312"/>
              <a:ext cx="3371850" cy="3390900"/>
            </a:xfrm>
            <a:custGeom>
              <a:avLst/>
              <a:gdLst/>
              <a:ahLst/>
              <a:cxnLst/>
              <a:rect l="l" t="t" r="r" b="b"/>
              <a:pathLst>
                <a:path w="3371850" h="3390900">
                  <a:moveTo>
                    <a:pt x="0" y="3390773"/>
                  </a:moveTo>
                  <a:lnTo>
                    <a:pt x="3371596" y="3390773"/>
                  </a:lnTo>
                  <a:lnTo>
                    <a:pt x="3371596" y="0"/>
                  </a:lnTo>
                  <a:lnTo>
                    <a:pt x="0" y="0"/>
                  </a:lnTo>
                  <a:lnTo>
                    <a:pt x="0" y="3390773"/>
                  </a:lnTo>
                  <a:close/>
                </a:path>
              </a:pathLst>
            </a:custGeom>
            <a:ln w="152349">
              <a:solidFill>
                <a:srgbClr val="0029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448550" y="5105400"/>
              <a:ext cx="3371850" cy="933450"/>
            </a:xfrm>
            <a:custGeom>
              <a:avLst/>
              <a:gdLst/>
              <a:ahLst/>
              <a:cxnLst/>
              <a:rect l="l" t="t" r="r" b="b"/>
              <a:pathLst>
                <a:path w="3371850" h="933450">
                  <a:moveTo>
                    <a:pt x="2906395" y="0"/>
                  </a:moveTo>
                  <a:lnTo>
                    <a:pt x="0" y="0"/>
                  </a:lnTo>
                  <a:lnTo>
                    <a:pt x="0" y="933323"/>
                  </a:lnTo>
                  <a:lnTo>
                    <a:pt x="2906395" y="933323"/>
                  </a:lnTo>
                  <a:lnTo>
                    <a:pt x="3371723" y="468375"/>
                  </a:lnTo>
                  <a:lnTo>
                    <a:pt x="3371723" y="464947"/>
                  </a:lnTo>
                  <a:lnTo>
                    <a:pt x="2906395" y="0"/>
                  </a:lnTo>
                  <a:close/>
                </a:path>
              </a:pathLst>
            </a:custGeom>
            <a:solidFill>
              <a:srgbClr val="0029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0" y="142875"/>
              <a:ext cx="3124200" cy="3169920"/>
            </a:xfrm>
            <a:custGeom>
              <a:avLst/>
              <a:gdLst/>
              <a:ahLst/>
              <a:cxnLst/>
              <a:rect l="l" t="t" r="r" b="b"/>
              <a:pathLst>
                <a:path w="3124200" h="3169920">
                  <a:moveTo>
                    <a:pt x="3124073" y="0"/>
                  </a:moveTo>
                  <a:lnTo>
                    <a:pt x="1354201" y="0"/>
                  </a:lnTo>
                  <a:lnTo>
                    <a:pt x="0" y="1281022"/>
                  </a:lnTo>
                  <a:lnTo>
                    <a:pt x="0" y="3169615"/>
                  </a:lnTo>
                  <a:lnTo>
                    <a:pt x="3124073" y="0"/>
                  </a:lnTo>
                  <a:close/>
                </a:path>
              </a:pathLst>
            </a:custGeom>
            <a:solidFill>
              <a:srgbClr val="001F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0" y="142875"/>
              <a:ext cx="1057275" cy="1040130"/>
            </a:xfrm>
            <a:custGeom>
              <a:avLst/>
              <a:gdLst/>
              <a:ahLst/>
              <a:cxnLst/>
              <a:rect l="l" t="t" r="r" b="b"/>
              <a:pathLst>
                <a:path w="1057275" h="1040130">
                  <a:moveTo>
                    <a:pt x="1057109" y="0"/>
                  </a:moveTo>
                  <a:lnTo>
                    <a:pt x="0" y="0"/>
                  </a:lnTo>
                  <a:lnTo>
                    <a:pt x="0" y="1039914"/>
                  </a:lnTo>
                  <a:lnTo>
                    <a:pt x="1057109" y="0"/>
                  </a:lnTo>
                  <a:close/>
                </a:path>
              </a:pathLst>
            </a:custGeom>
            <a:solidFill>
              <a:srgbClr val="0029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0" y="142875"/>
              <a:ext cx="1762125" cy="1772920"/>
            </a:xfrm>
            <a:custGeom>
              <a:avLst/>
              <a:gdLst/>
              <a:ahLst/>
              <a:cxnLst/>
              <a:rect l="l" t="t" r="r" b="b"/>
              <a:pathLst>
                <a:path w="1762125" h="1772920">
                  <a:moveTo>
                    <a:pt x="1761617" y="0"/>
                  </a:moveTo>
                  <a:lnTo>
                    <a:pt x="666826" y="0"/>
                  </a:lnTo>
                  <a:lnTo>
                    <a:pt x="0" y="665403"/>
                  </a:lnTo>
                  <a:lnTo>
                    <a:pt x="0" y="1772505"/>
                  </a:lnTo>
                  <a:lnTo>
                    <a:pt x="1761617" y="0"/>
                  </a:lnTo>
                  <a:close/>
                </a:path>
              </a:pathLst>
            </a:custGeom>
            <a:solidFill>
              <a:srgbClr val="044F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0" y="142874"/>
              <a:ext cx="3381375" cy="3513454"/>
            </a:xfrm>
            <a:custGeom>
              <a:avLst/>
              <a:gdLst/>
              <a:ahLst/>
              <a:cxnLst/>
              <a:rect l="l" t="t" r="r" b="b"/>
              <a:pathLst>
                <a:path w="3381375" h="3513454">
                  <a:moveTo>
                    <a:pt x="2692146" y="0"/>
                  </a:moveTo>
                  <a:lnTo>
                    <a:pt x="2563749" y="0"/>
                  </a:lnTo>
                  <a:lnTo>
                    <a:pt x="373519" y="2210816"/>
                  </a:lnTo>
                  <a:lnTo>
                    <a:pt x="497573" y="2210816"/>
                  </a:lnTo>
                  <a:lnTo>
                    <a:pt x="2692146" y="0"/>
                  </a:lnTo>
                  <a:close/>
                </a:path>
                <a:path w="3381375" h="3513454">
                  <a:moveTo>
                    <a:pt x="3380994" y="109220"/>
                  </a:moveTo>
                  <a:lnTo>
                    <a:pt x="3269361" y="109220"/>
                  </a:lnTo>
                  <a:lnTo>
                    <a:pt x="0" y="3411194"/>
                  </a:lnTo>
                  <a:lnTo>
                    <a:pt x="0" y="3513366"/>
                  </a:lnTo>
                  <a:lnTo>
                    <a:pt x="3380994" y="109220"/>
                  </a:lnTo>
                  <a:close/>
                </a:path>
              </a:pathLst>
            </a:custGeom>
            <a:solidFill>
              <a:srgbClr val="49B6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4744700" y="142875"/>
              <a:ext cx="3399790" cy="3448050"/>
            </a:xfrm>
            <a:custGeom>
              <a:avLst/>
              <a:gdLst/>
              <a:ahLst/>
              <a:cxnLst/>
              <a:rect l="l" t="t" r="r" b="b"/>
              <a:pathLst>
                <a:path w="3399790" h="3448050">
                  <a:moveTo>
                    <a:pt x="1767205" y="0"/>
                  </a:moveTo>
                  <a:lnTo>
                    <a:pt x="0" y="0"/>
                  </a:lnTo>
                  <a:lnTo>
                    <a:pt x="3395598" y="3447796"/>
                  </a:lnTo>
                  <a:lnTo>
                    <a:pt x="3399790" y="2728086"/>
                  </a:lnTo>
                  <a:lnTo>
                    <a:pt x="3399790" y="1545717"/>
                  </a:lnTo>
                  <a:lnTo>
                    <a:pt x="1767205" y="0"/>
                  </a:lnTo>
                  <a:close/>
                </a:path>
              </a:pathLst>
            </a:custGeom>
            <a:solidFill>
              <a:srgbClr val="001F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6811625" y="142875"/>
              <a:ext cx="1333500" cy="1313815"/>
            </a:xfrm>
            <a:custGeom>
              <a:avLst/>
              <a:gdLst/>
              <a:ahLst/>
              <a:cxnLst/>
              <a:rect l="l" t="t" r="r" b="b"/>
              <a:pathLst>
                <a:path w="1333500" h="1313815">
                  <a:moveTo>
                    <a:pt x="1333500" y="0"/>
                  </a:moveTo>
                  <a:lnTo>
                    <a:pt x="0" y="0"/>
                  </a:lnTo>
                  <a:lnTo>
                    <a:pt x="1333500" y="1313815"/>
                  </a:lnTo>
                  <a:lnTo>
                    <a:pt x="1333500" y="0"/>
                  </a:lnTo>
                  <a:close/>
                </a:path>
              </a:pathLst>
            </a:custGeom>
            <a:solidFill>
              <a:srgbClr val="0029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6116300" y="142875"/>
              <a:ext cx="2028825" cy="2047875"/>
            </a:xfrm>
            <a:custGeom>
              <a:avLst/>
              <a:gdLst/>
              <a:ahLst/>
              <a:cxnLst/>
              <a:rect l="l" t="t" r="r" b="b"/>
              <a:pathLst>
                <a:path w="2028825" h="2047875">
                  <a:moveTo>
                    <a:pt x="1086992" y="0"/>
                  </a:moveTo>
                  <a:lnTo>
                    <a:pt x="0" y="0"/>
                  </a:lnTo>
                  <a:lnTo>
                    <a:pt x="1758315" y="1782699"/>
                  </a:lnTo>
                  <a:lnTo>
                    <a:pt x="2002917" y="2027174"/>
                  </a:lnTo>
                  <a:lnTo>
                    <a:pt x="2028444" y="2047748"/>
                  </a:lnTo>
                  <a:lnTo>
                    <a:pt x="2028444" y="946150"/>
                  </a:lnTo>
                  <a:lnTo>
                    <a:pt x="1086992" y="0"/>
                  </a:lnTo>
                  <a:close/>
                </a:path>
              </a:pathLst>
            </a:custGeom>
            <a:solidFill>
              <a:srgbClr val="044F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4497050" y="142874"/>
              <a:ext cx="3648075" cy="3790950"/>
            </a:xfrm>
            <a:custGeom>
              <a:avLst/>
              <a:gdLst/>
              <a:ahLst/>
              <a:cxnLst/>
              <a:rect l="l" t="t" r="r" b="b"/>
              <a:pathLst>
                <a:path w="3648075" h="3790950">
                  <a:moveTo>
                    <a:pt x="2995676" y="2207514"/>
                  </a:moveTo>
                  <a:lnTo>
                    <a:pt x="813943" y="0"/>
                  </a:lnTo>
                  <a:lnTo>
                    <a:pt x="686054" y="0"/>
                  </a:lnTo>
                  <a:lnTo>
                    <a:pt x="2872105" y="2207514"/>
                  </a:lnTo>
                  <a:lnTo>
                    <a:pt x="2995676" y="2207514"/>
                  </a:lnTo>
                  <a:close/>
                </a:path>
                <a:path w="3648075" h="3790950">
                  <a:moveTo>
                    <a:pt x="3647821" y="3689604"/>
                  </a:moveTo>
                  <a:lnTo>
                    <a:pt x="111125" y="109093"/>
                  </a:lnTo>
                  <a:lnTo>
                    <a:pt x="0" y="109093"/>
                  </a:lnTo>
                  <a:lnTo>
                    <a:pt x="3647821" y="3790696"/>
                  </a:lnTo>
                  <a:lnTo>
                    <a:pt x="3647821" y="3689604"/>
                  </a:lnTo>
                  <a:close/>
                </a:path>
              </a:pathLst>
            </a:custGeom>
            <a:solidFill>
              <a:srgbClr val="49B6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66925" y="2590800"/>
              <a:ext cx="638175" cy="29527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306675" y="2590800"/>
              <a:ext cx="638175" cy="295275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2381250" y="6010325"/>
              <a:ext cx="3371850" cy="3390900"/>
            </a:xfrm>
            <a:custGeom>
              <a:avLst/>
              <a:gdLst/>
              <a:ahLst/>
              <a:cxnLst/>
              <a:rect l="l" t="t" r="r" b="b"/>
              <a:pathLst>
                <a:path w="3371850" h="3390900">
                  <a:moveTo>
                    <a:pt x="3371596" y="0"/>
                  </a:moveTo>
                  <a:lnTo>
                    <a:pt x="0" y="0"/>
                  </a:lnTo>
                  <a:lnTo>
                    <a:pt x="0" y="3390773"/>
                  </a:lnTo>
                  <a:lnTo>
                    <a:pt x="3371596" y="3390773"/>
                  </a:lnTo>
                  <a:lnTo>
                    <a:pt x="33715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381250" y="6010312"/>
              <a:ext cx="3371850" cy="3390900"/>
            </a:xfrm>
            <a:custGeom>
              <a:avLst/>
              <a:gdLst/>
              <a:ahLst/>
              <a:cxnLst/>
              <a:rect l="l" t="t" r="r" b="b"/>
              <a:pathLst>
                <a:path w="3371850" h="3390900">
                  <a:moveTo>
                    <a:pt x="0" y="3390773"/>
                  </a:moveTo>
                  <a:lnTo>
                    <a:pt x="3371596" y="3390773"/>
                  </a:lnTo>
                  <a:lnTo>
                    <a:pt x="3371596" y="0"/>
                  </a:lnTo>
                  <a:lnTo>
                    <a:pt x="0" y="0"/>
                  </a:lnTo>
                  <a:lnTo>
                    <a:pt x="0" y="3390773"/>
                  </a:lnTo>
                  <a:close/>
                </a:path>
              </a:pathLst>
            </a:custGeom>
            <a:ln w="152349">
              <a:solidFill>
                <a:srgbClr val="0029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2906375" y="6038900"/>
              <a:ext cx="3371850" cy="3390900"/>
            </a:xfrm>
            <a:custGeom>
              <a:avLst/>
              <a:gdLst/>
              <a:ahLst/>
              <a:cxnLst/>
              <a:rect l="l" t="t" r="r" b="b"/>
              <a:pathLst>
                <a:path w="3371850" h="3390900">
                  <a:moveTo>
                    <a:pt x="3371596" y="0"/>
                  </a:moveTo>
                  <a:lnTo>
                    <a:pt x="0" y="0"/>
                  </a:lnTo>
                  <a:lnTo>
                    <a:pt x="0" y="3390773"/>
                  </a:lnTo>
                  <a:lnTo>
                    <a:pt x="3371596" y="3390773"/>
                  </a:lnTo>
                  <a:lnTo>
                    <a:pt x="33715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2906375" y="6038887"/>
              <a:ext cx="3371850" cy="3390900"/>
            </a:xfrm>
            <a:custGeom>
              <a:avLst/>
              <a:gdLst/>
              <a:ahLst/>
              <a:cxnLst/>
              <a:rect l="l" t="t" r="r" b="b"/>
              <a:pathLst>
                <a:path w="3371850" h="3390900">
                  <a:moveTo>
                    <a:pt x="0" y="3390773"/>
                  </a:moveTo>
                  <a:lnTo>
                    <a:pt x="3371596" y="3390773"/>
                  </a:lnTo>
                  <a:lnTo>
                    <a:pt x="3371596" y="0"/>
                  </a:lnTo>
                  <a:lnTo>
                    <a:pt x="0" y="0"/>
                  </a:lnTo>
                  <a:lnTo>
                    <a:pt x="0" y="3390773"/>
                  </a:lnTo>
                  <a:close/>
                </a:path>
              </a:pathLst>
            </a:custGeom>
            <a:ln w="152349">
              <a:solidFill>
                <a:srgbClr val="0029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381250" y="5076824"/>
              <a:ext cx="13887450" cy="962025"/>
            </a:xfrm>
            <a:custGeom>
              <a:avLst/>
              <a:gdLst/>
              <a:ahLst/>
              <a:cxnLst/>
              <a:rect l="l" t="t" r="r" b="b"/>
              <a:pathLst>
                <a:path w="13887450" h="962025">
                  <a:moveTo>
                    <a:pt x="3367786" y="462534"/>
                  </a:moveTo>
                  <a:lnTo>
                    <a:pt x="2902966" y="0"/>
                  </a:lnTo>
                  <a:lnTo>
                    <a:pt x="0" y="0"/>
                  </a:lnTo>
                  <a:lnTo>
                    <a:pt x="0" y="928370"/>
                  </a:lnTo>
                  <a:lnTo>
                    <a:pt x="2902966" y="928370"/>
                  </a:lnTo>
                  <a:lnTo>
                    <a:pt x="3367786" y="465963"/>
                  </a:lnTo>
                  <a:lnTo>
                    <a:pt x="3367786" y="462534"/>
                  </a:lnTo>
                  <a:close/>
                </a:path>
                <a:path w="13887450" h="962025">
                  <a:moveTo>
                    <a:pt x="13887450" y="495808"/>
                  </a:moveTo>
                  <a:lnTo>
                    <a:pt x="13422630" y="33274"/>
                  </a:lnTo>
                  <a:lnTo>
                    <a:pt x="10519537" y="33274"/>
                  </a:lnTo>
                  <a:lnTo>
                    <a:pt x="10519537" y="961644"/>
                  </a:lnTo>
                  <a:lnTo>
                    <a:pt x="13422630" y="961644"/>
                  </a:lnTo>
                  <a:lnTo>
                    <a:pt x="13887450" y="499237"/>
                  </a:lnTo>
                  <a:lnTo>
                    <a:pt x="13887450" y="495808"/>
                  </a:lnTo>
                  <a:close/>
                </a:path>
              </a:pathLst>
            </a:custGeom>
            <a:solidFill>
              <a:srgbClr val="0029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1317878" y="2878391"/>
            <a:ext cx="15709265" cy="174561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 algn="just">
              <a:lnSpc>
                <a:spcPct val="102400"/>
              </a:lnSpc>
              <a:spcBef>
                <a:spcPts val="45"/>
              </a:spcBef>
            </a:pP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Шүүхийн</a:t>
            </a:r>
            <a:r>
              <a:rPr sz="2750" spc="2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тогтолцоог</a:t>
            </a:r>
            <a:r>
              <a:rPr sz="2750" spc="2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гар</a:t>
            </a:r>
            <a:r>
              <a:rPr sz="2750" spc="2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ажиллагаанаас</a:t>
            </a:r>
            <a:r>
              <a:rPr sz="2750" spc="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цахим</a:t>
            </a:r>
            <a:r>
              <a:rPr sz="2750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системд</a:t>
            </a:r>
            <a:r>
              <a:rPr sz="2750" spc="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шилжүүлэхэд</a:t>
            </a:r>
            <a:r>
              <a:rPr sz="2750" spc="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олон</a:t>
            </a:r>
            <a:r>
              <a:rPr sz="2750" spc="1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шинэ</a:t>
            </a:r>
            <a:r>
              <a:rPr sz="2750" spc="1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spc="-10" dirty="0">
                <a:latin typeface="Arial" panose="020B0604020202020204" pitchFamily="34" charset="0"/>
                <a:cs typeface="Arial" panose="020B0604020202020204" pitchFamily="34" charset="0"/>
              </a:rPr>
              <a:t>бэрхшээлүүд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тулгардаг.</a:t>
            </a:r>
            <a:r>
              <a:rPr sz="2750" spc="1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Индонезийн</a:t>
            </a:r>
            <a:r>
              <a:rPr sz="2750" spc="1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шүүхэд</a:t>
            </a:r>
            <a:r>
              <a:rPr sz="2750" spc="1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тулгарч</a:t>
            </a:r>
            <a:r>
              <a:rPr sz="2750" spc="1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буй</a:t>
            </a:r>
            <a:r>
              <a:rPr sz="2750" spc="1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кибер</a:t>
            </a:r>
            <a:r>
              <a:rPr sz="2750" spc="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аюулгүй</a:t>
            </a:r>
            <a:r>
              <a:rPr sz="2750" spc="1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байдалтай</a:t>
            </a:r>
            <a:r>
              <a:rPr sz="2750" spc="1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холбоотой</a:t>
            </a:r>
            <a:r>
              <a:rPr sz="2750" spc="2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spc="-10" dirty="0">
                <a:latin typeface="Arial" panose="020B0604020202020204" pitchFamily="34" charset="0"/>
                <a:cs typeface="Arial" panose="020B0604020202020204" pitchFamily="34" charset="0"/>
              </a:rPr>
              <a:t>бэрхшээлийг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гурван</a:t>
            </a:r>
            <a:r>
              <a:rPr sz="2750" spc="2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үндсэн</a:t>
            </a:r>
            <a:r>
              <a:rPr sz="2750" spc="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сорилтоор</a:t>
            </a:r>
            <a:r>
              <a:rPr sz="2750" spc="1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тодорхойлж</a:t>
            </a:r>
            <a:r>
              <a:rPr sz="2750" spc="2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spc="-10" dirty="0">
                <a:latin typeface="Arial" panose="020B0604020202020204" pitchFamily="34" charset="0"/>
                <a:cs typeface="Arial" panose="020B0604020202020204" pitchFamily="34" charset="0"/>
              </a:rPr>
              <a:t>болно:</a:t>
            </a:r>
            <a:endParaRPr sz="2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765">
              <a:lnSpc>
                <a:spcPct val="100000"/>
              </a:lnSpc>
              <a:spcBef>
                <a:spcPts val="155"/>
              </a:spcBef>
            </a:pPr>
            <a:r>
              <a:rPr sz="2750" spc="-50" dirty="0">
                <a:latin typeface="Lucida Sans Unicode"/>
                <a:cs typeface="Lucida Sans Unicode"/>
              </a:rPr>
              <a:t>:</a:t>
            </a:r>
            <a:endParaRPr sz="2750" dirty="0">
              <a:latin typeface="Lucida Sans Unicode"/>
              <a:cs typeface="Lucida Sans Unicode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3631926" y="5222303"/>
            <a:ext cx="202247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ХҮНИЙ</a:t>
            </a:r>
            <a:r>
              <a:rPr sz="2400" spc="2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НѲѲЦ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583814" y="5221287"/>
            <a:ext cx="318262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ГАДНЫ</a:t>
            </a:r>
            <a:r>
              <a:rPr sz="2400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ЗАНАЛХИЙЛЭЛ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583551" y="5287645"/>
            <a:ext cx="2975610" cy="63158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БАЙГУУЛАМЖИЙН</a:t>
            </a:r>
            <a:r>
              <a:rPr sz="2000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ХУВЬД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3078823" y="6227554"/>
            <a:ext cx="3161030" cy="24715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91820" algn="ctr">
              <a:lnSpc>
                <a:spcPct val="117300"/>
              </a:lnSpc>
              <a:spcBef>
                <a:spcPts val="95"/>
              </a:spcBef>
            </a:pP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ХАНГАЛТГҮЙ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МЭДЛЭГ</a:t>
            </a:r>
            <a:r>
              <a:rPr sz="2000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sz="2000" spc="-1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СУРГАЛТ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6725" marR="346075" indent="-1905" algn="ctr">
              <a:lnSpc>
                <a:spcPct val="102099"/>
              </a:lnSpc>
              <a:spcBef>
                <a:spcPts val="2000"/>
              </a:spcBef>
            </a:pP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ДОТООД МЭДЭЭЛЭЛ 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ЭЗЭМШИГЧИЙН </a:t>
            </a:r>
            <a:r>
              <a:rPr sz="2400" spc="-35" dirty="0">
                <a:latin typeface="Arial" panose="020B0604020202020204" pitchFamily="34" charset="0"/>
                <a:cs typeface="Arial" panose="020B0604020202020204" pitchFamily="34" charset="0"/>
              </a:rPr>
              <a:t>АЮУЛ,</a:t>
            </a:r>
            <a:r>
              <a:rPr sz="24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ЭРСДЭЛ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881301" y="6193692"/>
            <a:ext cx="2297430" cy="61741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33730" marR="5080" indent="-621665">
              <a:lnSpc>
                <a:spcPct val="101899"/>
              </a:lnSpc>
              <a:spcBef>
                <a:spcPts val="75"/>
              </a:spcBef>
            </a:pPr>
            <a:r>
              <a:rPr sz="2000" spc="-30" dirty="0">
                <a:latin typeface="Arial" panose="020B0604020202020204" pitchFamily="34" charset="0"/>
                <a:cs typeface="Arial" panose="020B0604020202020204" pitchFamily="34" charset="0"/>
              </a:rPr>
              <a:t>НУУЦ</a:t>
            </a:r>
            <a:r>
              <a:rPr sz="2000" spc="-1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40" dirty="0">
                <a:latin typeface="Arial" panose="020B0604020202020204" pitchFamily="34" charset="0"/>
                <a:cs typeface="Arial" panose="020B0604020202020204" pitchFamily="34" charset="0"/>
              </a:rPr>
              <a:t>МЭДЭЭЛЭЛ </a:t>
            </a:r>
            <a:r>
              <a:rPr sz="2000" spc="-10" dirty="0">
                <a:latin typeface="Arial" panose="020B0604020202020204" pitchFamily="34" charset="0"/>
                <a:cs typeface="Arial" panose="020B0604020202020204" pitchFamily="34" charset="0"/>
              </a:rPr>
              <a:t>ЗАДРАХ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810754" y="7144448"/>
            <a:ext cx="2459990" cy="671402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663575" marR="5080" indent="-651510">
              <a:lnSpc>
                <a:spcPct val="104700"/>
              </a:lnSpc>
              <a:spcBef>
                <a:spcPts val="5"/>
              </a:spcBef>
            </a:pPr>
            <a:r>
              <a:rPr sz="2150" dirty="0">
                <a:latin typeface="Arial" panose="020B0604020202020204" pitchFamily="34" charset="0"/>
                <a:cs typeface="Arial" panose="020B0604020202020204" pitchFamily="34" charset="0"/>
              </a:rPr>
              <a:t>СИСТЕМИЙН</a:t>
            </a:r>
            <a:r>
              <a:rPr sz="2150" spc="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50" spc="-25" dirty="0">
                <a:latin typeface="Arial" panose="020B0604020202020204" pitchFamily="34" charset="0"/>
                <a:cs typeface="Arial" panose="020B0604020202020204" pitchFamily="34" charset="0"/>
              </a:rPr>
              <a:t>СУЛ </a:t>
            </a:r>
            <a:r>
              <a:rPr sz="2150" spc="-10" dirty="0">
                <a:latin typeface="Arial" panose="020B0604020202020204" pitchFamily="34" charset="0"/>
                <a:cs typeface="Arial" panose="020B0604020202020204" pitchFamily="34" charset="0"/>
              </a:rPr>
              <a:t>ТАЛУУД</a:t>
            </a:r>
            <a:endParaRPr sz="2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913369" y="8090725"/>
            <a:ext cx="2481580" cy="11982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52095">
              <a:lnSpc>
                <a:spcPct val="119300"/>
              </a:lnSpc>
              <a:spcBef>
                <a:spcPts val="90"/>
              </a:spcBef>
            </a:pPr>
            <a:r>
              <a:rPr sz="2150" spc="-10" dirty="0">
                <a:latin typeface="Arial" panose="020B0604020202020204" pitchFamily="34" charset="0"/>
                <a:cs typeface="Arial" panose="020B0604020202020204" pitchFamily="34" charset="0"/>
              </a:rPr>
              <a:t>ДЭД</a:t>
            </a:r>
            <a:r>
              <a:rPr sz="2150" spc="-1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50" spc="-10" dirty="0">
                <a:latin typeface="Arial" panose="020B0604020202020204" pitchFamily="34" charset="0"/>
                <a:cs typeface="Arial" panose="020B0604020202020204" pitchFamily="34" charset="0"/>
              </a:rPr>
              <a:t>БҮТЦИЙН </a:t>
            </a:r>
            <a:r>
              <a:rPr sz="2150" spc="-35" dirty="0">
                <a:latin typeface="Arial" panose="020B0604020202020204" pitchFamily="34" charset="0"/>
                <a:cs typeface="Arial" panose="020B0604020202020204" pitchFamily="34" charset="0"/>
              </a:rPr>
              <a:t>ХЯЗГААРЛАГДМАЛ</a:t>
            </a:r>
            <a:endParaRPr sz="2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5300">
              <a:lnSpc>
                <a:spcPct val="100000"/>
              </a:lnSpc>
              <a:spcBef>
                <a:spcPts val="500"/>
              </a:spcBef>
            </a:pPr>
            <a:r>
              <a:rPr sz="2150" spc="-10" dirty="0">
                <a:latin typeface="Arial" panose="020B0604020202020204" pitchFamily="34" charset="0"/>
                <a:cs typeface="Arial" panose="020B0604020202020204" pitchFamily="34" charset="0"/>
              </a:rPr>
              <a:t>БАЙДАЛ</a:t>
            </a:r>
            <a:endParaRPr sz="2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134360" y="6306502"/>
            <a:ext cx="161988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65" dirty="0">
                <a:latin typeface="Arial" panose="020B0604020202020204" pitchFamily="34" charset="0"/>
                <a:cs typeface="Arial" panose="020B0604020202020204" pitchFamily="34" charset="0"/>
              </a:rPr>
              <a:t>ХАКЕРДАХ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943225" y="6945312"/>
            <a:ext cx="20161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5" dirty="0">
                <a:latin typeface="Arial" panose="020B0604020202020204" pitchFamily="34" charset="0"/>
                <a:cs typeface="Arial" panose="020B0604020202020204" pitchFamily="34" charset="0"/>
              </a:rPr>
              <a:t>ДАТА</a:t>
            </a:r>
            <a:r>
              <a:rPr sz="2400" spc="-1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20" dirty="0">
                <a:latin typeface="Arial" panose="020B0604020202020204" pitchFamily="34" charset="0"/>
                <a:cs typeface="Arial" panose="020B0604020202020204" pitchFamily="34" charset="0"/>
              </a:rPr>
              <a:t>ЗѲРЧИЛ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602229" y="7584122"/>
            <a:ext cx="269875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0" dirty="0">
                <a:latin typeface="Arial" panose="020B0604020202020204" pitchFamily="34" charset="0"/>
                <a:cs typeface="Arial" panose="020B0604020202020204" pitchFamily="34" charset="0"/>
              </a:rPr>
              <a:t>ХОРТОЙ</a:t>
            </a:r>
            <a:r>
              <a:rPr sz="2400" spc="-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95" dirty="0">
                <a:latin typeface="Arial" panose="020B0604020202020204" pitchFamily="34" charset="0"/>
                <a:cs typeface="Arial" panose="020B0604020202020204" pitchFamily="34" charset="0"/>
              </a:rPr>
              <a:t>ПРОГРАМ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714370" y="8036305"/>
            <a:ext cx="2473325" cy="1058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6565" marR="5080" indent="-443865">
              <a:lnSpc>
                <a:spcPct val="151100"/>
              </a:lnSpc>
              <a:spcBef>
                <a:spcPts val="100"/>
              </a:spcBef>
            </a:pPr>
            <a:r>
              <a:rPr sz="2400" spc="-125" dirty="0">
                <a:latin typeface="Arial" panose="020B0604020202020204" pitchFamily="34" charset="0"/>
                <a:cs typeface="Arial" panose="020B0604020202020204" pitchFamily="34" charset="0"/>
              </a:rPr>
              <a:t>ЗѲВШѲѲРѲЛГҮЙ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НЭВТРЭЛТ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58350" y="0"/>
            <a:ext cx="8629650" cy="51435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152400"/>
            <a:ext cx="18478500" cy="10134600"/>
            <a:chOff x="0" y="152400"/>
            <a:chExt cx="18478500" cy="101346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448425"/>
              <a:ext cx="15544799" cy="383857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01350" y="1543050"/>
              <a:ext cx="7486650" cy="87439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8699" y="5695950"/>
              <a:ext cx="3181350" cy="35052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43424" y="5695950"/>
              <a:ext cx="3181350" cy="35052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58150" y="5695950"/>
              <a:ext cx="3181350" cy="35052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058150" y="5695950"/>
              <a:ext cx="3181350" cy="942975"/>
            </a:xfrm>
            <a:custGeom>
              <a:avLst/>
              <a:gdLst/>
              <a:ahLst/>
              <a:cxnLst/>
              <a:rect l="l" t="t" r="r" b="b"/>
              <a:pathLst>
                <a:path w="3181350" h="942975">
                  <a:moveTo>
                    <a:pt x="3181096" y="0"/>
                  </a:moveTo>
                  <a:lnTo>
                    <a:pt x="0" y="0"/>
                  </a:lnTo>
                  <a:lnTo>
                    <a:pt x="0" y="942721"/>
                  </a:lnTo>
                  <a:lnTo>
                    <a:pt x="3181096" y="942721"/>
                  </a:lnTo>
                  <a:lnTo>
                    <a:pt x="3181096" y="0"/>
                  </a:lnTo>
                  <a:close/>
                </a:path>
              </a:pathLst>
            </a:custGeom>
            <a:solidFill>
              <a:srgbClr val="0029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858500" y="152400"/>
              <a:ext cx="3952875" cy="3933825"/>
            </a:xfrm>
            <a:custGeom>
              <a:avLst/>
              <a:gdLst/>
              <a:ahLst/>
              <a:cxnLst/>
              <a:rect l="l" t="t" r="r" b="b"/>
              <a:pathLst>
                <a:path w="3952875" h="3933825">
                  <a:moveTo>
                    <a:pt x="53848" y="0"/>
                  </a:moveTo>
                  <a:lnTo>
                    <a:pt x="0" y="0"/>
                  </a:lnTo>
                  <a:lnTo>
                    <a:pt x="3925442" y="3933698"/>
                  </a:lnTo>
                  <a:lnTo>
                    <a:pt x="3952367" y="3906647"/>
                  </a:lnTo>
                  <a:lnTo>
                    <a:pt x="53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239500" y="1038225"/>
              <a:ext cx="7048500" cy="85248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239500" y="1038225"/>
              <a:ext cx="7048500" cy="8524875"/>
            </a:xfrm>
            <a:custGeom>
              <a:avLst/>
              <a:gdLst/>
              <a:ahLst/>
              <a:cxnLst/>
              <a:rect l="l" t="t" r="r" b="b"/>
              <a:pathLst>
                <a:path w="7048500" h="8524875">
                  <a:moveTo>
                    <a:pt x="7047992" y="5736082"/>
                  </a:moveTo>
                  <a:lnTo>
                    <a:pt x="4260469" y="8524875"/>
                  </a:lnTo>
                  <a:lnTo>
                    <a:pt x="0" y="4262501"/>
                  </a:lnTo>
                  <a:lnTo>
                    <a:pt x="4260469" y="0"/>
                  </a:lnTo>
                  <a:lnTo>
                    <a:pt x="7047992" y="2788792"/>
                  </a:lnTo>
                </a:path>
              </a:pathLst>
            </a:custGeom>
            <a:ln w="380796">
              <a:solidFill>
                <a:srgbClr val="49B6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906000" y="3667125"/>
              <a:ext cx="895350" cy="40957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028700" y="5629275"/>
            <a:ext cx="3181350" cy="638175"/>
          </a:xfrm>
          <a:prstGeom prst="rect">
            <a:avLst/>
          </a:prstGeom>
          <a:solidFill>
            <a:srgbClr val="00295E"/>
          </a:solidFill>
        </p:spPr>
        <p:txBody>
          <a:bodyPr vert="horz" wrap="square" lIns="0" tIns="284480" rIns="0" bIns="0" rtlCol="0">
            <a:spAutoFit/>
          </a:bodyPr>
          <a:lstStyle/>
          <a:p>
            <a:pPr marL="1198245">
              <a:lnSpc>
                <a:spcPct val="100000"/>
              </a:lnSpc>
              <a:spcBef>
                <a:spcPts val="2240"/>
              </a:spcBef>
            </a:pPr>
            <a:r>
              <a:rPr sz="2250" b="1" spc="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Нууцлал</a:t>
            </a:r>
            <a:endParaRPr sz="2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43425" y="5534025"/>
            <a:ext cx="3181350" cy="990600"/>
          </a:xfrm>
          <a:prstGeom prst="rect">
            <a:avLst/>
          </a:prstGeom>
          <a:solidFill>
            <a:srgbClr val="00295E"/>
          </a:solidFill>
        </p:spPr>
        <p:txBody>
          <a:bodyPr vert="horz" wrap="square" lIns="0" tIns="287020" rIns="0" bIns="0" rtlCol="0">
            <a:spAutoFit/>
          </a:bodyPr>
          <a:lstStyle/>
          <a:p>
            <a:pPr marL="953769">
              <a:lnSpc>
                <a:spcPct val="100000"/>
              </a:lnSpc>
              <a:spcBef>
                <a:spcPts val="2260"/>
              </a:spcBef>
            </a:pPr>
            <a:r>
              <a:rPr sz="2250" b="1" spc="65" dirty="0">
                <a:solidFill>
                  <a:srgbClr val="FFFFFF"/>
                </a:solidFill>
                <a:latin typeface="Arial"/>
                <a:cs typeface="Arial"/>
              </a:rPr>
              <a:t>Бүрэн</a:t>
            </a:r>
            <a:r>
              <a:rPr sz="2250" b="1" spc="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b="1" spc="55" dirty="0">
                <a:solidFill>
                  <a:srgbClr val="FFFFFF"/>
                </a:solidFill>
                <a:latin typeface="Arial"/>
                <a:cs typeface="Arial"/>
              </a:rPr>
              <a:t>бүтэн</a:t>
            </a:r>
            <a:endParaRPr sz="2250" dirty="0">
              <a:latin typeface="Arial"/>
              <a:cs typeface="Arial"/>
            </a:endParaRPr>
          </a:p>
          <a:p>
            <a:pPr marL="953769">
              <a:lnSpc>
                <a:spcPct val="100000"/>
              </a:lnSpc>
              <a:spcBef>
                <a:spcPts val="5"/>
              </a:spcBef>
            </a:pPr>
            <a:r>
              <a:rPr sz="2250" b="1" spc="65" dirty="0">
                <a:solidFill>
                  <a:srgbClr val="FFFFFF"/>
                </a:solidFill>
                <a:latin typeface="Arial"/>
                <a:cs typeface="Arial"/>
              </a:rPr>
              <a:t>байдал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514080" y="5947346"/>
            <a:ext cx="2169795" cy="368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b="1" spc="85" dirty="0">
                <a:solidFill>
                  <a:srgbClr val="FFFFFF"/>
                </a:solidFill>
                <a:latin typeface="Arial"/>
                <a:cs typeface="Arial"/>
              </a:rPr>
              <a:t>Бэлэн</a:t>
            </a:r>
            <a:r>
              <a:rPr sz="2250" b="1" spc="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b="1" spc="75" dirty="0">
                <a:solidFill>
                  <a:srgbClr val="FFFFFF"/>
                </a:solidFill>
                <a:latin typeface="Arial"/>
                <a:cs typeface="Arial"/>
              </a:rPr>
              <a:t>байдал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22069" y="6585137"/>
            <a:ext cx="2602230" cy="1313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3175" algn="ctr">
              <a:lnSpc>
                <a:spcPct val="1173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Мэдээлэл</a:t>
            </a:r>
            <a:r>
              <a:rPr sz="2400" spc="1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зөвхөн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эрх</a:t>
            </a:r>
            <a:r>
              <a:rPr sz="24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бүхий</a:t>
            </a:r>
            <a:r>
              <a:rPr sz="2400" spc="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хүмүүст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нээлттэй</a:t>
            </a:r>
            <a:r>
              <a:rPr sz="2400" spc="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байх.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35194" y="6786054"/>
            <a:ext cx="2164080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3175" algn="ctr">
              <a:lnSpc>
                <a:spcPct val="117300"/>
              </a:lnSpc>
              <a:spcBef>
                <a:spcPts val="95"/>
              </a:spcBef>
            </a:pPr>
            <a:r>
              <a:rPr sz="2400" spc="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Ѳгѳгдлийг </a:t>
            </a:r>
            <a:r>
              <a:rPr sz="2400" spc="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зѳвшѳѳрѳлгүй </a:t>
            </a:r>
            <a:r>
              <a:rPr sz="2400" spc="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ѳѳрчлѳхгүй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85" algn="ctr">
              <a:lnSpc>
                <a:spcPct val="100000"/>
              </a:lnSpc>
              <a:spcBef>
                <a:spcPts val="425"/>
              </a:spcBef>
            </a:pPr>
            <a:r>
              <a:rPr sz="2400" spc="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байх.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94801" y="6791642"/>
            <a:ext cx="1900555" cy="1626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1610" marR="153035" algn="ctr">
              <a:lnSpc>
                <a:spcPct val="116799"/>
              </a:lnSpc>
              <a:spcBef>
                <a:spcPts val="95"/>
              </a:spcBef>
            </a:pPr>
            <a:r>
              <a:rPr sz="2250" spc="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</a:t>
            </a:r>
            <a:r>
              <a:rPr sz="2250" spc="3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50" spc="1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 </a:t>
            </a:r>
            <a:r>
              <a:rPr sz="2250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ѳгѳгдѳл</a:t>
            </a:r>
            <a:endParaRPr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ct val="116700"/>
              </a:lnSpc>
              <a:spcBef>
                <a:spcPts val="5"/>
              </a:spcBef>
            </a:pPr>
            <a:r>
              <a:rPr sz="2250" spc="11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хэрэгтэй</a:t>
            </a:r>
            <a:r>
              <a:rPr sz="2250" spc="3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50" spc="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үед </a:t>
            </a:r>
            <a:r>
              <a:rPr sz="2250" spc="1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бэлэн</a:t>
            </a:r>
            <a:r>
              <a:rPr sz="2250" spc="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50" spc="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байх</a:t>
            </a:r>
            <a:endParaRPr sz="2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629284" y="1185163"/>
            <a:ext cx="9650095" cy="371792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>
              <a:lnSpc>
                <a:spcPts val="6459"/>
              </a:lnSpc>
              <a:spcBef>
                <a:spcPts val="335"/>
              </a:spcBef>
            </a:pPr>
            <a:r>
              <a:rPr sz="5400" dirty="0">
                <a:solidFill>
                  <a:srgbClr val="000000"/>
                </a:solidFill>
              </a:rPr>
              <a:t>КИБЕР</a:t>
            </a:r>
            <a:r>
              <a:rPr sz="5400" spc="-335" dirty="0">
                <a:solidFill>
                  <a:srgbClr val="000000"/>
                </a:solidFill>
              </a:rPr>
              <a:t> </a:t>
            </a:r>
            <a:r>
              <a:rPr sz="5400" dirty="0">
                <a:solidFill>
                  <a:srgbClr val="000000"/>
                </a:solidFill>
              </a:rPr>
              <a:t>АЮУЛГҮЙ</a:t>
            </a:r>
            <a:r>
              <a:rPr sz="5400" spc="-320" dirty="0">
                <a:solidFill>
                  <a:srgbClr val="000000"/>
                </a:solidFill>
              </a:rPr>
              <a:t> </a:t>
            </a:r>
            <a:r>
              <a:rPr sz="5400" spc="-10" dirty="0">
                <a:solidFill>
                  <a:srgbClr val="000000"/>
                </a:solidFill>
              </a:rPr>
              <a:t>БАЙДЛЫН ЗАРЧМУУД</a:t>
            </a:r>
            <a:endParaRPr sz="5400" dirty="0"/>
          </a:p>
          <a:p>
            <a:pPr marL="238125" marR="2035810" indent="350520" algn="just">
              <a:lnSpc>
                <a:spcPct val="115100"/>
              </a:lnSpc>
              <a:spcBef>
                <a:spcPts val="1000"/>
              </a:spcBef>
            </a:pPr>
            <a:r>
              <a:rPr sz="27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Доор</a:t>
            </a:r>
            <a:r>
              <a:rPr sz="2700" b="0" spc="18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b="0" spc="6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тодорхойлсон</a:t>
            </a:r>
            <a:r>
              <a:rPr sz="2700" b="0" spc="27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b="0" spc="5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асуудлыг</a:t>
            </a:r>
            <a:r>
              <a:rPr sz="2700" b="0" spc="26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b="0" spc="4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шийдэхийн </a:t>
            </a:r>
            <a:r>
              <a:rPr sz="2700" b="0" spc="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тулд</a:t>
            </a:r>
            <a:r>
              <a:rPr sz="2700" b="0" spc="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Дээд</a:t>
            </a:r>
            <a:r>
              <a:rPr sz="2700" b="0" spc="24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b="0" spc="8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Шүүхээс</a:t>
            </a:r>
            <a:r>
              <a:rPr sz="2700" b="0" spc="24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кибер</a:t>
            </a:r>
            <a:r>
              <a:rPr sz="2700" b="0" spc="2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b="0" spc="6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аюулгүй</a:t>
            </a:r>
            <a:r>
              <a:rPr sz="2700" b="0" spc="2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b="0" spc="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байдлын </a:t>
            </a:r>
            <a:r>
              <a:rPr sz="27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зарчимд</a:t>
            </a:r>
            <a:r>
              <a:rPr sz="2700" b="0" spc="27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b="0" spc="6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суурилсан</a:t>
            </a:r>
            <a:r>
              <a:rPr sz="2700" b="0" spc="28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b="0" spc="5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урьдчилан</a:t>
            </a:r>
            <a:r>
              <a:rPr sz="2700" b="0" spc="3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b="0" spc="6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сэргийлэх </a:t>
            </a:r>
            <a:r>
              <a:rPr sz="27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арга</a:t>
            </a:r>
            <a:r>
              <a:rPr sz="2700" b="0" spc="38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хэмжээ</a:t>
            </a:r>
            <a:r>
              <a:rPr sz="2700" b="0" spc="34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авч</a:t>
            </a:r>
            <a:r>
              <a:rPr sz="2700" b="0" spc="38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b="0" spc="4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байна.</a:t>
            </a:r>
            <a:endParaRPr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" y="6267450"/>
              <a:ext cx="8248650" cy="29908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191750" y="1238250"/>
              <a:ext cx="476250" cy="476250"/>
            </a:xfrm>
            <a:custGeom>
              <a:avLst/>
              <a:gdLst/>
              <a:ahLst/>
              <a:cxnLst/>
              <a:rect l="l" t="t" r="r" b="b"/>
              <a:pathLst>
                <a:path w="476250" h="476250">
                  <a:moveTo>
                    <a:pt x="245618" y="0"/>
                  </a:moveTo>
                  <a:lnTo>
                    <a:pt x="229997" y="0"/>
                  </a:lnTo>
                  <a:lnTo>
                    <a:pt x="199135" y="3048"/>
                  </a:lnTo>
                  <a:lnTo>
                    <a:pt x="154050" y="15113"/>
                  </a:lnTo>
                  <a:lnTo>
                    <a:pt x="112141" y="35814"/>
                  </a:lnTo>
                  <a:lnTo>
                    <a:pt x="75183" y="64134"/>
                  </a:lnTo>
                  <a:lnTo>
                    <a:pt x="44450" y="99186"/>
                  </a:lnTo>
                  <a:lnTo>
                    <a:pt x="21081" y="139573"/>
                  </a:lnTo>
                  <a:lnTo>
                    <a:pt x="6096" y="183769"/>
                  </a:lnTo>
                  <a:lnTo>
                    <a:pt x="0" y="229997"/>
                  </a:lnTo>
                  <a:lnTo>
                    <a:pt x="0" y="245618"/>
                  </a:lnTo>
                  <a:lnTo>
                    <a:pt x="15113" y="321691"/>
                  </a:lnTo>
                  <a:lnTo>
                    <a:pt x="35814" y="363474"/>
                  </a:lnTo>
                  <a:lnTo>
                    <a:pt x="64134" y="400557"/>
                  </a:lnTo>
                  <a:lnTo>
                    <a:pt x="99186" y="431292"/>
                  </a:lnTo>
                  <a:lnTo>
                    <a:pt x="139573" y="454659"/>
                  </a:lnTo>
                  <a:lnTo>
                    <a:pt x="183769" y="469646"/>
                  </a:lnTo>
                  <a:lnTo>
                    <a:pt x="222250" y="475360"/>
                  </a:lnTo>
                  <a:lnTo>
                    <a:pt x="229997" y="475742"/>
                  </a:lnTo>
                  <a:lnTo>
                    <a:pt x="245618" y="475742"/>
                  </a:lnTo>
                  <a:lnTo>
                    <a:pt x="321691" y="460628"/>
                  </a:lnTo>
                  <a:lnTo>
                    <a:pt x="363474" y="439927"/>
                  </a:lnTo>
                  <a:lnTo>
                    <a:pt x="400557" y="411479"/>
                  </a:lnTo>
                  <a:lnTo>
                    <a:pt x="431292" y="376427"/>
                  </a:lnTo>
                  <a:lnTo>
                    <a:pt x="454659" y="336042"/>
                  </a:lnTo>
                  <a:lnTo>
                    <a:pt x="469646" y="291846"/>
                  </a:lnTo>
                  <a:lnTo>
                    <a:pt x="475742" y="245618"/>
                  </a:lnTo>
                  <a:lnTo>
                    <a:pt x="475742" y="229997"/>
                  </a:lnTo>
                  <a:lnTo>
                    <a:pt x="460628" y="154050"/>
                  </a:lnTo>
                  <a:lnTo>
                    <a:pt x="439927" y="112141"/>
                  </a:lnTo>
                  <a:lnTo>
                    <a:pt x="411479" y="75183"/>
                  </a:lnTo>
                  <a:lnTo>
                    <a:pt x="376427" y="44450"/>
                  </a:lnTo>
                  <a:lnTo>
                    <a:pt x="336042" y="21081"/>
                  </a:lnTo>
                  <a:lnTo>
                    <a:pt x="291846" y="6096"/>
                  </a:lnTo>
                  <a:lnTo>
                    <a:pt x="245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258425" y="1333500"/>
              <a:ext cx="351790" cy="295275"/>
            </a:xfrm>
            <a:custGeom>
              <a:avLst/>
              <a:gdLst/>
              <a:ahLst/>
              <a:cxnLst/>
              <a:rect l="l" t="t" r="r" b="b"/>
              <a:pathLst>
                <a:path w="351790" h="295275">
                  <a:moveTo>
                    <a:pt x="204977" y="0"/>
                  </a:moveTo>
                  <a:lnTo>
                    <a:pt x="181864" y="23241"/>
                  </a:lnTo>
                  <a:lnTo>
                    <a:pt x="283718" y="125602"/>
                  </a:lnTo>
                  <a:lnTo>
                    <a:pt x="0" y="125602"/>
                  </a:lnTo>
                  <a:lnTo>
                    <a:pt x="0" y="169545"/>
                  </a:lnTo>
                  <a:lnTo>
                    <a:pt x="283718" y="169545"/>
                  </a:lnTo>
                  <a:lnTo>
                    <a:pt x="181864" y="271906"/>
                  </a:lnTo>
                  <a:lnTo>
                    <a:pt x="204977" y="295148"/>
                  </a:lnTo>
                  <a:lnTo>
                    <a:pt x="351790" y="147574"/>
                  </a:lnTo>
                  <a:lnTo>
                    <a:pt x="204977" y="0"/>
                  </a:lnTo>
                  <a:close/>
                </a:path>
              </a:pathLst>
            </a:custGeom>
            <a:solidFill>
              <a:srgbClr val="0029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191750" y="2838450"/>
              <a:ext cx="476250" cy="476250"/>
            </a:xfrm>
            <a:custGeom>
              <a:avLst/>
              <a:gdLst/>
              <a:ahLst/>
              <a:cxnLst/>
              <a:rect l="l" t="t" r="r" b="b"/>
              <a:pathLst>
                <a:path w="476250" h="476250">
                  <a:moveTo>
                    <a:pt x="245618" y="0"/>
                  </a:moveTo>
                  <a:lnTo>
                    <a:pt x="229997" y="0"/>
                  </a:lnTo>
                  <a:lnTo>
                    <a:pt x="199135" y="3048"/>
                  </a:lnTo>
                  <a:lnTo>
                    <a:pt x="154050" y="15113"/>
                  </a:lnTo>
                  <a:lnTo>
                    <a:pt x="112141" y="35814"/>
                  </a:lnTo>
                  <a:lnTo>
                    <a:pt x="75183" y="64134"/>
                  </a:lnTo>
                  <a:lnTo>
                    <a:pt x="44450" y="99186"/>
                  </a:lnTo>
                  <a:lnTo>
                    <a:pt x="21081" y="139573"/>
                  </a:lnTo>
                  <a:lnTo>
                    <a:pt x="6096" y="183769"/>
                  </a:lnTo>
                  <a:lnTo>
                    <a:pt x="0" y="229997"/>
                  </a:lnTo>
                  <a:lnTo>
                    <a:pt x="0" y="245618"/>
                  </a:lnTo>
                  <a:lnTo>
                    <a:pt x="15113" y="321691"/>
                  </a:lnTo>
                  <a:lnTo>
                    <a:pt x="35814" y="363474"/>
                  </a:lnTo>
                  <a:lnTo>
                    <a:pt x="64134" y="400557"/>
                  </a:lnTo>
                  <a:lnTo>
                    <a:pt x="99186" y="431292"/>
                  </a:lnTo>
                  <a:lnTo>
                    <a:pt x="139573" y="454659"/>
                  </a:lnTo>
                  <a:lnTo>
                    <a:pt x="183769" y="469646"/>
                  </a:lnTo>
                  <a:lnTo>
                    <a:pt x="222250" y="475360"/>
                  </a:lnTo>
                  <a:lnTo>
                    <a:pt x="229997" y="475742"/>
                  </a:lnTo>
                  <a:lnTo>
                    <a:pt x="245618" y="475742"/>
                  </a:lnTo>
                  <a:lnTo>
                    <a:pt x="321691" y="460628"/>
                  </a:lnTo>
                  <a:lnTo>
                    <a:pt x="363474" y="439927"/>
                  </a:lnTo>
                  <a:lnTo>
                    <a:pt x="400557" y="411479"/>
                  </a:lnTo>
                  <a:lnTo>
                    <a:pt x="431292" y="376427"/>
                  </a:lnTo>
                  <a:lnTo>
                    <a:pt x="454659" y="336042"/>
                  </a:lnTo>
                  <a:lnTo>
                    <a:pt x="469646" y="291846"/>
                  </a:lnTo>
                  <a:lnTo>
                    <a:pt x="475742" y="245618"/>
                  </a:lnTo>
                  <a:lnTo>
                    <a:pt x="475742" y="229997"/>
                  </a:lnTo>
                  <a:lnTo>
                    <a:pt x="460628" y="154050"/>
                  </a:lnTo>
                  <a:lnTo>
                    <a:pt x="439927" y="112141"/>
                  </a:lnTo>
                  <a:lnTo>
                    <a:pt x="411479" y="75183"/>
                  </a:lnTo>
                  <a:lnTo>
                    <a:pt x="376427" y="44450"/>
                  </a:lnTo>
                  <a:lnTo>
                    <a:pt x="336042" y="21081"/>
                  </a:lnTo>
                  <a:lnTo>
                    <a:pt x="291846" y="6096"/>
                  </a:lnTo>
                  <a:lnTo>
                    <a:pt x="245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258425" y="2924175"/>
              <a:ext cx="351790" cy="295275"/>
            </a:xfrm>
            <a:custGeom>
              <a:avLst/>
              <a:gdLst/>
              <a:ahLst/>
              <a:cxnLst/>
              <a:rect l="l" t="t" r="r" b="b"/>
              <a:pathLst>
                <a:path w="351790" h="295275">
                  <a:moveTo>
                    <a:pt x="204977" y="0"/>
                  </a:moveTo>
                  <a:lnTo>
                    <a:pt x="181864" y="23241"/>
                  </a:lnTo>
                  <a:lnTo>
                    <a:pt x="283718" y="125602"/>
                  </a:lnTo>
                  <a:lnTo>
                    <a:pt x="0" y="125602"/>
                  </a:lnTo>
                  <a:lnTo>
                    <a:pt x="0" y="169545"/>
                  </a:lnTo>
                  <a:lnTo>
                    <a:pt x="283718" y="169545"/>
                  </a:lnTo>
                  <a:lnTo>
                    <a:pt x="181864" y="271906"/>
                  </a:lnTo>
                  <a:lnTo>
                    <a:pt x="204977" y="295148"/>
                  </a:lnTo>
                  <a:lnTo>
                    <a:pt x="351790" y="147574"/>
                  </a:lnTo>
                  <a:lnTo>
                    <a:pt x="204977" y="0"/>
                  </a:lnTo>
                  <a:close/>
                </a:path>
              </a:pathLst>
            </a:custGeom>
            <a:solidFill>
              <a:srgbClr val="0029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191750" y="4095750"/>
              <a:ext cx="466725" cy="466725"/>
            </a:xfrm>
            <a:custGeom>
              <a:avLst/>
              <a:gdLst/>
              <a:ahLst/>
              <a:cxnLst/>
              <a:rect l="l" t="t" r="r" b="b"/>
              <a:pathLst>
                <a:path w="466725" h="466725">
                  <a:moveTo>
                    <a:pt x="241046" y="0"/>
                  </a:moveTo>
                  <a:lnTo>
                    <a:pt x="225678" y="0"/>
                  </a:lnTo>
                  <a:lnTo>
                    <a:pt x="195325" y="3048"/>
                  </a:lnTo>
                  <a:lnTo>
                    <a:pt x="151129" y="14859"/>
                  </a:lnTo>
                  <a:lnTo>
                    <a:pt x="110108" y="35051"/>
                  </a:lnTo>
                  <a:lnTo>
                    <a:pt x="73786" y="62991"/>
                  </a:lnTo>
                  <a:lnTo>
                    <a:pt x="43560" y="97409"/>
                  </a:lnTo>
                  <a:lnTo>
                    <a:pt x="20700" y="137033"/>
                  </a:lnTo>
                  <a:lnTo>
                    <a:pt x="5969" y="180339"/>
                  </a:lnTo>
                  <a:lnTo>
                    <a:pt x="0" y="225678"/>
                  </a:lnTo>
                  <a:lnTo>
                    <a:pt x="0" y="241046"/>
                  </a:lnTo>
                  <a:lnTo>
                    <a:pt x="14858" y="315595"/>
                  </a:lnTo>
                  <a:lnTo>
                    <a:pt x="35051" y="356615"/>
                  </a:lnTo>
                  <a:lnTo>
                    <a:pt x="62992" y="392938"/>
                  </a:lnTo>
                  <a:lnTo>
                    <a:pt x="97408" y="423163"/>
                  </a:lnTo>
                  <a:lnTo>
                    <a:pt x="137032" y="446024"/>
                  </a:lnTo>
                  <a:lnTo>
                    <a:pt x="180340" y="460755"/>
                  </a:lnTo>
                  <a:lnTo>
                    <a:pt x="218058" y="466344"/>
                  </a:lnTo>
                  <a:lnTo>
                    <a:pt x="225678" y="466725"/>
                  </a:lnTo>
                  <a:lnTo>
                    <a:pt x="241046" y="466725"/>
                  </a:lnTo>
                  <a:lnTo>
                    <a:pt x="315595" y="451865"/>
                  </a:lnTo>
                  <a:lnTo>
                    <a:pt x="356616" y="431673"/>
                  </a:lnTo>
                  <a:lnTo>
                    <a:pt x="392938" y="403733"/>
                  </a:lnTo>
                  <a:lnTo>
                    <a:pt x="423164" y="369315"/>
                  </a:lnTo>
                  <a:lnTo>
                    <a:pt x="446024" y="329691"/>
                  </a:lnTo>
                  <a:lnTo>
                    <a:pt x="460755" y="286385"/>
                  </a:lnTo>
                  <a:lnTo>
                    <a:pt x="466725" y="241046"/>
                  </a:lnTo>
                  <a:lnTo>
                    <a:pt x="466725" y="225678"/>
                  </a:lnTo>
                  <a:lnTo>
                    <a:pt x="451866" y="151129"/>
                  </a:lnTo>
                  <a:lnTo>
                    <a:pt x="431673" y="110109"/>
                  </a:lnTo>
                  <a:lnTo>
                    <a:pt x="403732" y="73787"/>
                  </a:lnTo>
                  <a:lnTo>
                    <a:pt x="369316" y="43561"/>
                  </a:lnTo>
                  <a:lnTo>
                    <a:pt x="329692" y="20700"/>
                  </a:lnTo>
                  <a:lnTo>
                    <a:pt x="286384" y="5969"/>
                  </a:lnTo>
                  <a:lnTo>
                    <a:pt x="2410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258425" y="4191000"/>
              <a:ext cx="342900" cy="285750"/>
            </a:xfrm>
            <a:custGeom>
              <a:avLst/>
              <a:gdLst/>
              <a:ahLst/>
              <a:cxnLst/>
              <a:rect l="l" t="t" r="r" b="b"/>
              <a:pathLst>
                <a:path w="342900" h="285750">
                  <a:moveTo>
                    <a:pt x="199517" y="0"/>
                  </a:moveTo>
                  <a:lnTo>
                    <a:pt x="177038" y="22478"/>
                  </a:lnTo>
                  <a:lnTo>
                    <a:pt x="276098" y="121538"/>
                  </a:lnTo>
                  <a:lnTo>
                    <a:pt x="0" y="121538"/>
                  </a:lnTo>
                  <a:lnTo>
                    <a:pt x="0" y="163957"/>
                  </a:lnTo>
                  <a:lnTo>
                    <a:pt x="276098" y="163957"/>
                  </a:lnTo>
                  <a:lnTo>
                    <a:pt x="177038" y="263016"/>
                  </a:lnTo>
                  <a:lnTo>
                    <a:pt x="199517" y="285496"/>
                  </a:lnTo>
                  <a:lnTo>
                    <a:pt x="342392" y="142748"/>
                  </a:lnTo>
                  <a:lnTo>
                    <a:pt x="199517" y="0"/>
                  </a:lnTo>
                  <a:close/>
                </a:path>
              </a:pathLst>
            </a:custGeom>
            <a:solidFill>
              <a:srgbClr val="0029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191750" y="6200775"/>
              <a:ext cx="476250" cy="476250"/>
            </a:xfrm>
            <a:custGeom>
              <a:avLst/>
              <a:gdLst/>
              <a:ahLst/>
              <a:cxnLst/>
              <a:rect l="l" t="t" r="r" b="b"/>
              <a:pathLst>
                <a:path w="476250" h="476250">
                  <a:moveTo>
                    <a:pt x="245618" y="0"/>
                  </a:moveTo>
                  <a:lnTo>
                    <a:pt x="229997" y="0"/>
                  </a:lnTo>
                  <a:lnTo>
                    <a:pt x="199135" y="3048"/>
                  </a:lnTo>
                  <a:lnTo>
                    <a:pt x="154050" y="15112"/>
                  </a:lnTo>
                  <a:lnTo>
                    <a:pt x="112141" y="35813"/>
                  </a:lnTo>
                  <a:lnTo>
                    <a:pt x="75183" y="64135"/>
                  </a:lnTo>
                  <a:lnTo>
                    <a:pt x="44450" y="99187"/>
                  </a:lnTo>
                  <a:lnTo>
                    <a:pt x="21081" y="139573"/>
                  </a:lnTo>
                  <a:lnTo>
                    <a:pt x="6096" y="183769"/>
                  </a:lnTo>
                  <a:lnTo>
                    <a:pt x="0" y="229997"/>
                  </a:lnTo>
                  <a:lnTo>
                    <a:pt x="0" y="245617"/>
                  </a:lnTo>
                  <a:lnTo>
                    <a:pt x="15113" y="321690"/>
                  </a:lnTo>
                  <a:lnTo>
                    <a:pt x="35814" y="363474"/>
                  </a:lnTo>
                  <a:lnTo>
                    <a:pt x="64134" y="400558"/>
                  </a:lnTo>
                  <a:lnTo>
                    <a:pt x="99186" y="431291"/>
                  </a:lnTo>
                  <a:lnTo>
                    <a:pt x="139573" y="454660"/>
                  </a:lnTo>
                  <a:lnTo>
                    <a:pt x="183769" y="469646"/>
                  </a:lnTo>
                  <a:lnTo>
                    <a:pt x="222250" y="475361"/>
                  </a:lnTo>
                  <a:lnTo>
                    <a:pt x="229997" y="475741"/>
                  </a:lnTo>
                  <a:lnTo>
                    <a:pt x="245618" y="475741"/>
                  </a:lnTo>
                  <a:lnTo>
                    <a:pt x="321691" y="460628"/>
                  </a:lnTo>
                  <a:lnTo>
                    <a:pt x="363474" y="439927"/>
                  </a:lnTo>
                  <a:lnTo>
                    <a:pt x="400557" y="411479"/>
                  </a:lnTo>
                  <a:lnTo>
                    <a:pt x="431292" y="376427"/>
                  </a:lnTo>
                  <a:lnTo>
                    <a:pt x="454659" y="336041"/>
                  </a:lnTo>
                  <a:lnTo>
                    <a:pt x="469646" y="291846"/>
                  </a:lnTo>
                  <a:lnTo>
                    <a:pt x="475742" y="245617"/>
                  </a:lnTo>
                  <a:lnTo>
                    <a:pt x="475742" y="229997"/>
                  </a:lnTo>
                  <a:lnTo>
                    <a:pt x="460628" y="154050"/>
                  </a:lnTo>
                  <a:lnTo>
                    <a:pt x="439927" y="112140"/>
                  </a:lnTo>
                  <a:lnTo>
                    <a:pt x="411479" y="75184"/>
                  </a:lnTo>
                  <a:lnTo>
                    <a:pt x="376427" y="44450"/>
                  </a:lnTo>
                  <a:lnTo>
                    <a:pt x="336042" y="21082"/>
                  </a:lnTo>
                  <a:lnTo>
                    <a:pt x="291846" y="6096"/>
                  </a:lnTo>
                  <a:lnTo>
                    <a:pt x="245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258425" y="6286500"/>
              <a:ext cx="351790" cy="295275"/>
            </a:xfrm>
            <a:custGeom>
              <a:avLst/>
              <a:gdLst/>
              <a:ahLst/>
              <a:cxnLst/>
              <a:rect l="l" t="t" r="r" b="b"/>
              <a:pathLst>
                <a:path w="351790" h="295275">
                  <a:moveTo>
                    <a:pt x="204977" y="0"/>
                  </a:moveTo>
                  <a:lnTo>
                    <a:pt x="181864" y="23240"/>
                  </a:lnTo>
                  <a:lnTo>
                    <a:pt x="283718" y="125602"/>
                  </a:lnTo>
                  <a:lnTo>
                    <a:pt x="0" y="125602"/>
                  </a:lnTo>
                  <a:lnTo>
                    <a:pt x="0" y="169545"/>
                  </a:lnTo>
                  <a:lnTo>
                    <a:pt x="283718" y="169545"/>
                  </a:lnTo>
                  <a:lnTo>
                    <a:pt x="181864" y="271907"/>
                  </a:lnTo>
                  <a:lnTo>
                    <a:pt x="204977" y="295148"/>
                  </a:lnTo>
                  <a:lnTo>
                    <a:pt x="351790" y="147574"/>
                  </a:lnTo>
                  <a:lnTo>
                    <a:pt x="204977" y="0"/>
                  </a:lnTo>
                  <a:close/>
                </a:path>
              </a:pathLst>
            </a:custGeom>
            <a:solidFill>
              <a:srgbClr val="0029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191750" y="7496175"/>
              <a:ext cx="476250" cy="476250"/>
            </a:xfrm>
            <a:custGeom>
              <a:avLst/>
              <a:gdLst/>
              <a:ahLst/>
              <a:cxnLst/>
              <a:rect l="l" t="t" r="r" b="b"/>
              <a:pathLst>
                <a:path w="476250" h="476250">
                  <a:moveTo>
                    <a:pt x="245618" y="0"/>
                  </a:moveTo>
                  <a:lnTo>
                    <a:pt x="229997" y="0"/>
                  </a:lnTo>
                  <a:lnTo>
                    <a:pt x="199135" y="3048"/>
                  </a:lnTo>
                  <a:lnTo>
                    <a:pt x="154050" y="15112"/>
                  </a:lnTo>
                  <a:lnTo>
                    <a:pt x="112141" y="35813"/>
                  </a:lnTo>
                  <a:lnTo>
                    <a:pt x="75183" y="64135"/>
                  </a:lnTo>
                  <a:lnTo>
                    <a:pt x="44450" y="99187"/>
                  </a:lnTo>
                  <a:lnTo>
                    <a:pt x="21081" y="139573"/>
                  </a:lnTo>
                  <a:lnTo>
                    <a:pt x="6096" y="183769"/>
                  </a:lnTo>
                  <a:lnTo>
                    <a:pt x="0" y="229997"/>
                  </a:lnTo>
                  <a:lnTo>
                    <a:pt x="0" y="245618"/>
                  </a:lnTo>
                  <a:lnTo>
                    <a:pt x="15113" y="321691"/>
                  </a:lnTo>
                  <a:lnTo>
                    <a:pt x="35814" y="363474"/>
                  </a:lnTo>
                  <a:lnTo>
                    <a:pt x="64134" y="400557"/>
                  </a:lnTo>
                  <a:lnTo>
                    <a:pt x="99186" y="431292"/>
                  </a:lnTo>
                  <a:lnTo>
                    <a:pt x="139573" y="454660"/>
                  </a:lnTo>
                  <a:lnTo>
                    <a:pt x="183769" y="469645"/>
                  </a:lnTo>
                  <a:lnTo>
                    <a:pt x="222250" y="475361"/>
                  </a:lnTo>
                  <a:lnTo>
                    <a:pt x="229997" y="475742"/>
                  </a:lnTo>
                  <a:lnTo>
                    <a:pt x="245618" y="475742"/>
                  </a:lnTo>
                  <a:lnTo>
                    <a:pt x="321691" y="460629"/>
                  </a:lnTo>
                  <a:lnTo>
                    <a:pt x="363474" y="439927"/>
                  </a:lnTo>
                  <a:lnTo>
                    <a:pt x="400557" y="411480"/>
                  </a:lnTo>
                  <a:lnTo>
                    <a:pt x="431292" y="376427"/>
                  </a:lnTo>
                  <a:lnTo>
                    <a:pt x="454659" y="336042"/>
                  </a:lnTo>
                  <a:lnTo>
                    <a:pt x="469646" y="291845"/>
                  </a:lnTo>
                  <a:lnTo>
                    <a:pt x="475742" y="245618"/>
                  </a:lnTo>
                  <a:lnTo>
                    <a:pt x="475742" y="229997"/>
                  </a:lnTo>
                  <a:lnTo>
                    <a:pt x="460628" y="154050"/>
                  </a:lnTo>
                  <a:lnTo>
                    <a:pt x="439927" y="112141"/>
                  </a:lnTo>
                  <a:lnTo>
                    <a:pt x="411479" y="75183"/>
                  </a:lnTo>
                  <a:lnTo>
                    <a:pt x="376427" y="44450"/>
                  </a:lnTo>
                  <a:lnTo>
                    <a:pt x="336042" y="21081"/>
                  </a:lnTo>
                  <a:lnTo>
                    <a:pt x="291846" y="6095"/>
                  </a:lnTo>
                  <a:lnTo>
                    <a:pt x="245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258425" y="7581900"/>
              <a:ext cx="351790" cy="304800"/>
            </a:xfrm>
            <a:custGeom>
              <a:avLst/>
              <a:gdLst/>
              <a:ahLst/>
              <a:cxnLst/>
              <a:rect l="l" t="t" r="r" b="b"/>
              <a:pathLst>
                <a:path w="351790" h="304800">
                  <a:moveTo>
                    <a:pt x="204977" y="0"/>
                  </a:moveTo>
                  <a:lnTo>
                    <a:pt x="181864" y="24002"/>
                  </a:lnTo>
                  <a:lnTo>
                    <a:pt x="283718" y="129667"/>
                  </a:lnTo>
                  <a:lnTo>
                    <a:pt x="0" y="129667"/>
                  </a:lnTo>
                  <a:lnTo>
                    <a:pt x="0" y="175006"/>
                  </a:lnTo>
                  <a:lnTo>
                    <a:pt x="283718" y="175006"/>
                  </a:lnTo>
                  <a:lnTo>
                    <a:pt x="181864" y="280669"/>
                  </a:lnTo>
                  <a:lnTo>
                    <a:pt x="204977" y="304673"/>
                  </a:lnTo>
                  <a:lnTo>
                    <a:pt x="351790" y="152273"/>
                  </a:lnTo>
                  <a:lnTo>
                    <a:pt x="204977" y="0"/>
                  </a:lnTo>
                  <a:close/>
                </a:path>
              </a:pathLst>
            </a:custGeom>
            <a:solidFill>
              <a:srgbClr val="0029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40422" y="1583625"/>
            <a:ext cx="8264525" cy="42634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135255" indent="207645" algn="just">
              <a:lnSpc>
                <a:spcPct val="116399"/>
              </a:lnSpc>
              <a:spcBef>
                <a:spcPts val="125"/>
              </a:spcBef>
            </a:pP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Шүүхүүд</a:t>
            </a:r>
            <a:r>
              <a:rPr lang="mn-MN" sz="2400" spc="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барьцаат</a:t>
            </a:r>
            <a:r>
              <a:rPr lang="mn-MN"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болон</a:t>
            </a:r>
            <a:r>
              <a:rPr lang="mn-MN" sz="24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хортой</a:t>
            </a:r>
            <a:r>
              <a:rPr lang="mn-MN" sz="24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програм,</a:t>
            </a:r>
            <a:r>
              <a:rPr lang="mn-MN" sz="2400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кибер </a:t>
            </a: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халдлага гэх</a:t>
            </a:r>
            <a:r>
              <a:rPr lang="mn-MN" sz="2400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зэрэгт</a:t>
            </a:r>
            <a:r>
              <a:rPr lang="mn-MN" sz="2400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нэлээдгүй</a:t>
            </a:r>
            <a:r>
              <a:rPr lang="mn-MN" sz="2400" spc="-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ѳртдѳг.</a:t>
            </a:r>
            <a:r>
              <a:rPr lang="mn-MN" sz="2400" spc="-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Энэ</a:t>
            </a:r>
            <a:r>
              <a:rPr lang="mn-MN" sz="2400" spc="-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</a:t>
            </a:r>
            <a:r>
              <a:rPr lang="mn-MN" sz="240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шүүхийн </a:t>
            </a: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мэдээлэл</a:t>
            </a:r>
            <a:r>
              <a:rPr lang="mn-MN" sz="2400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lang="mn-MN" sz="24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системд</a:t>
            </a:r>
            <a:r>
              <a:rPr lang="mn-MN" sz="24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нэвтрэх,</a:t>
            </a:r>
            <a:r>
              <a:rPr lang="mn-MN" sz="2400" spc="-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гэмтээх,</a:t>
            </a:r>
            <a:r>
              <a:rPr lang="mn-MN" sz="2400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хянах</a:t>
            </a:r>
            <a:r>
              <a:rPr lang="mn-MN" sz="24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боломжийг </a:t>
            </a: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олгодог.</a:t>
            </a:r>
            <a:r>
              <a:rPr lang="mn-MN" sz="2400" spc="-1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Мѳн</a:t>
            </a:r>
            <a:r>
              <a:rPr lang="mn-MN" sz="2400" spc="-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хамгаалалт</a:t>
            </a:r>
            <a:r>
              <a:rPr lang="mn-MN" sz="24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хангалтгүйгээс</a:t>
            </a:r>
            <a:r>
              <a:rPr lang="mn-MN" sz="2400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хэрэг,</a:t>
            </a:r>
            <a:r>
              <a:rPr lang="mn-MN" sz="2400" spc="-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гэрч,</a:t>
            </a: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шүүгдэгч</a:t>
            </a:r>
            <a:r>
              <a:rPr lang="mn-MN" sz="240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lang="mn-MN" sz="2400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бусад</a:t>
            </a:r>
            <a:r>
              <a:rPr lang="mn-MN" sz="2400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холбогдох</a:t>
            </a:r>
            <a:r>
              <a:rPr lang="mn-MN" sz="240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этгээдийн</a:t>
            </a:r>
            <a:r>
              <a:rPr lang="mn-MN" sz="2400" spc="-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эмзэг</a:t>
            </a:r>
            <a:r>
              <a:rPr lang="mn-MN" sz="2400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мэдээллийг задруулахад</a:t>
            </a: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хүргэж</a:t>
            </a:r>
            <a:r>
              <a:rPr lang="mn-MN" sz="2400" spc="-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болно.</a:t>
            </a:r>
            <a:r>
              <a:rPr lang="mn-MN" sz="2400" spc="-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Энэ</a:t>
            </a:r>
            <a:r>
              <a:rPr lang="mn-MN" sz="2400" spc="-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</a:t>
            </a:r>
            <a:r>
              <a:rPr lang="mn-MN" sz="2400" spc="-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мэдээллийн </a:t>
            </a:r>
            <a:r>
              <a:rPr lang="mn-MN" sz="240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технологийн</a:t>
            </a:r>
            <a:r>
              <a:rPr lang="mn-MN" sz="2400" spc="-7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тогтолцоо</a:t>
            </a:r>
            <a:r>
              <a:rPr lang="mn-MN" sz="2400" spc="-8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хангалтгүй</a:t>
            </a:r>
            <a:r>
              <a:rPr lang="mn-MN" sz="2400" spc="-6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spc="-1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байгаагийн</a:t>
            </a:r>
            <a:r>
              <a:rPr lang="mn-MN" sz="2400" spc="-8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үр</a:t>
            </a:r>
            <a:r>
              <a:rPr lang="mn-MN" sz="2400" spc="-7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spc="-1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дагавар </a:t>
            </a:r>
            <a:r>
              <a:rPr lang="mn-MN" sz="240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</a:t>
            </a:r>
            <a:r>
              <a:rPr sz="2400" spc="-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Мэдээллийн</a:t>
            </a:r>
            <a:r>
              <a:rPr sz="2400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технологийн</a:t>
            </a:r>
            <a:r>
              <a:rPr sz="2400" spc="-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</a:t>
            </a:r>
            <a:r>
              <a:rPr sz="2400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хуучирсан, хоцрогдсон,</a:t>
            </a:r>
            <a:r>
              <a:rPr sz="2400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хэврэг</a:t>
            </a:r>
            <a:r>
              <a:rPr sz="2400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үед</a:t>
            </a:r>
            <a:r>
              <a:rPr sz="240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хакердах,</a:t>
            </a:r>
            <a:r>
              <a:rPr sz="2400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дата</a:t>
            </a:r>
            <a:r>
              <a:rPr sz="2400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зѳрчил</a:t>
            </a:r>
            <a:r>
              <a:rPr sz="2400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гарах</a:t>
            </a:r>
            <a:r>
              <a:rPr sz="2400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байдаг.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808969" y="463161"/>
            <a:ext cx="6483350" cy="79946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22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Аюулгүй</a:t>
            </a:r>
            <a:r>
              <a:rPr sz="2250" b="1" spc="3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хандалтын</a:t>
            </a:r>
            <a:r>
              <a:rPr sz="2250" b="1" spc="40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5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хяналт</a:t>
            </a:r>
            <a:endParaRPr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just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Олон</a:t>
            </a:r>
            <a:r>
              <a:rPr sz="2000" spc="11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хүчин</a:t>
            </a:r>
            <a:r>
              <a:rPr sz="2000" spc="1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зүйлийн</a:t>
            </a:r>
            <a:r>
              <a:rPr sz="2000" spc="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баталгаажуулалт</a:t>
            </a:r>
            <a:r>
              <a:rPr sz="2000" spc="1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гэх</a:t>
            </a:r>
            <a:r>
              <a:rPr sz="2000" spc="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мэт</a:t>
            </a:r>
            <a:r>
              <a:rPr sz="2000" spc="11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давхар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808969" y="1236852"/>
            <a:ext cx="6485890" cy="85383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5799"/>
              </a:lnSpc>
              <a:spcBef>
                <a:spcPts val="90"/>
              </a:spcBef>
              <a:tabLst>
                <a:tab pos="2586355" algn="l"/>
                <a:tab pos="3844925" algn="l"/>
                <a:tab pos="5059045" algn="l"/>
                <a:tab pos="6067425" algn="l"/>
              </a:tabLst>
            </a:pP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баталгаажуулалтын</a:t>
            </a: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аргуудыг</a:t>
            </a: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ашиглан</a:t>
            </a: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зөвхөн</a:t>
            </a: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0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эрх </a:t>
            </a: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бүхий</a:t>
            </a:r>
            <a:r>
              <a:rPr sz="2000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хүмүүс</a:t>
            </a:r>
            <a:r>
              <a:rPr sz="2000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хувийн</a:t>
            </a:r>
            <a:r>
              <a:rPr sz="2000" spc="-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өгөгдөл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болон</a:t>
            </a:r>
            <a:r>
              <a:rPr sz="2000" spc="-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системд</a:t>
            </a:r>
            <a:r>
              <a:rPr sz="2000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хандах.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just">
              <a:lnSpc>
                <a:spcPct val="100000"/>
              </a:lnSpc>
              <a:spcBef>
                <a:spcPts val="730"/>
              </a:spcBef>
            </a:pPr>
            <a:r>
              <a:rPr sz="2400" b="1" spc="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Өгөгдѳл</a:t>
            </a:r>
            <a:r>
              <a:rPr sz="2400" b="1" spc="1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шифрлэх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96545" algn="just">
              <a:lnSpc>
                <a:spcPct val="115700"/>
              </a:lnSpc>
              <a:spcBef>
                <a:spcPts val="445"/>
              </a:spcBef>
            </a:pPr>
            <a:r>
              <a:rPr sz="2000" spc="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Зөвшөөрөлгүй</a:t>
            </a:r>
            <a:r>
              <a:rPr sz="2000" spc="1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хандалтаас</a:t>
            </a:r>
            <a:r>
              <a:rPr sz="2000" spc="1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урьдчилан</a:t>
            </a:r>
            <a:r>
              <a:rPr sz="2000" spc="1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сэргийлж </a:t>
            </a: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дамжуулж</a:t>
            </a:r>
            <a:r>
              <a:rPr sz="2000" spc="25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буй</a:t>
            </a:r>
            <a:r>
              <a:rPr sz="2000" spc="25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sz="2000" spc="2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хѳдѳлгѳѳнгүй</a:t>
            </a:r>
            <a:r>
              <a:rPr sz="2000" spc="2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байгаа</a:t>
            </a:r>
            <a:r>
              <a:rPr sz="2000" spc="2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өгөгдлийг </a:t>
            </a:r>
            <a:r>
              <a:rPr sz="2000" spc="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шифрлэх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just">
              <a:lnSpc>
                <a:spcPct val="100000"/>
              </a:lnSpc>
              <a:spcBef>
                <a:spcPts val="730"/>
              </a:spcBef>
            </a:pPr>
            <a:r>
              <a:rPr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Сүлжээний</a:t>
            </a:r>
            <a:r>
              <a:rPr sz="2400" b="1" spc="-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аюулгүй</a:t>
            </a:r>
            <a:r>
              <a:rPr sz="2400" b="1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байдал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14300" algn="just">
              <a:lnSpc>
                <a:spcPct val="115700"/>
              </a:lnSpc>
              <a:spcBef>
                <a:spcPts val="145"/>
              </a:spcBef>
              <a:tabLst>
                <a:tab pos="1704975" algn="l"/>
              </a:tabLst>
            </a:pP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Firewalls,</a:t>
            </a:r>
            <a:r>
              <a:rPr sz="2000" spc="4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Devicesecure</a:t>
            </a:r>
            <a:r>
              <a:rPr sz="2000" spc="20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firewalls,</a:t>
            </a:r>
            <a:r>
              <a:rPr sz="2000" spc="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халдлага</a:t>
            </a:r>
            <a:r>
              <a:rPr sz="2000" spc="2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илрүүлэх </a:t>
            </a: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</a:t>
            </a:r>
            <a:r>
              <a:rPr sz="2000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(IDS)</a:t>
            </a: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зэрэг</a:t>
            </a:r>
            <a:r>
              <a:rPr sz="2000" spc="4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програмыг</a:t>
            </a:r>
            <a:r>
              <a:rPr sz="2000" spc="4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гадны</a:t>
            </a:r>
            <a:r>
              <a:rPr sz="2000" spc="3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халдлагаас сэргийлж</a:t>
            </a:r>
            <a:r>
              <a:rPr sz="2000" spc="1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хэрэглэх.</a:t>
            </a:r>
            <a:r>
              <a:rPr sz="2000" spc="1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Дотоод</a:t>
            </a:r>
            <a:r>
              <a:rPr sz="2000" spc="1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spc="5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сүлжээг</a:t>
            </a:r>
            <a:r>
              <a:rPr lang="mn-MN" sz="2000" spc="24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spc="4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нийтийн </a:t>
            </a:r>
            <a:r>
              <a:rPr lang="mn-MN" sz="2000" spc="6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сүлжээнээс</a:t>
            </a:r>
            <a:r>
              <a:rPr sz="2000" spc="2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5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тусгаарлах</a:t>
            </a:r>
            <a:r>
              <a:rPr sz="2000" spc="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2700" marR="1259205" algn="just">
              <a:lnSpc>
                <a:spcPct val="101600"/>
              </a:lnSpc>
              <a:spcBef>
                <a:spcPts val="1660"/>
              </a:spcBef>
            </a:pPr>
            <a:r>
              <a:rPr sz="2400" b="1" spc="5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Системийн</a:t>
            </a:r>
            <a:r>
              <a:rPr sz="2400" b="1" spc="1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шинэчлэл</a:t>
            </a:r>
            <a:r>
              <a:rPr sz="2400" b="1" spc="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sz="2400" b="1" spc="1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засвар, </a:t>
            </a:r>
            <a:r>
              <a:rPr sz="2400" b="1" spc="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үйлчилгээний</a:t>
            </a:r>
            <a:r>
              <a:rPr sz="2400" b="1" spc="20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удирдлага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just">
              <a:spcBef>
                <a:spcPts val="1560"/>
              </a:spcBef>
            </a:pPr>
            <a:r>
              <a:rPr lang="ru-RU" sz="2000" spc="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Халдлагаас сэргийлж програм ба техник хангамжийг тогтмол шинэчилж байх.</a:t>
            </a:r>
            <a:endParaRPr lang="mn-MN" sz="2000" spc="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just">
              <a:lnSpc>
                <a:spcPct val="100000"/>
              </a:lnSpc>
              <a:spcBef>
                <a:spcPts val="1560"/>
              </a:spcBef>
            </a:pPr>
            <a:r>
              <a:rPr sz="225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Осол</a:t>
            </a:r>
            <a:r>
              <a:rPr sz="2250" b="1" spc="-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залруулах</a:t>
            </a:r>
            <a:r>
              <a:rPr sz="2250" b="1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5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sz="2250" b="1" spc="-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50" b="1" spc="-1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нѳѳцлѳх</a:t>
            </a:r>
            <a:endParaRPr sz="2250" b="1" spc="-1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just">
              <a:spcBef>
                <a:spcPts val="1560"/>
              </a:spcBef>
            </a:pPr>
            <a:r>
              <a:rPr lang="mn-MN" sz="2000" spc="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Кибер ослын дараах үйл ажиллагааг үр дүнтэй сэргээхийн тулд ослын нөхөн сэргээлтийн төлөвлөгөөтэй байх, чухал мэдээллийг тогтмол нөөцлөн давхар хадгалж байх.</a:t>
            </a:r>
            <a:endParaRPr lang="mn-MN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just">
              <a:lnSpc>
                <a:spcPct val="100000"/>
              </a:lnSpc>
              <a:spcBef>
                <a:spcPts val="1560"/>
              </a:spcBef>
            </a:pPr>
            <a:endParaRPr sz="2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533400" y="134147"/>
            <a:ext cx="5986464" cy="10291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600" spc="-919" dirty="0" err="1"/>
              <a:t>Г</a:t>
            </a:r>
            <a:r>
              <a:rPr sz="6600" dirty="0" err="1"/>
              <a:t>ол</a:t>
            </a:r>
            <a:r>
              <a:rPr sz="6600" dirty="0"/>
              <a:t> </a:t>
            </a:r>
            <a:r>
              <a:rPr sz="6600" dirty="0" err="1"/>
              <a:t>алхмууд</a:t>
            </a:r>
            <a:r>
              <a:rPr sz="6600" spc="-25" dirty="0"/>
              <a:t>:</a:t>
            </a:r>
            <a:endParaRPr sz="6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90500"/>
            <a:ext cx="18288000" cy="10096500"/>
            <a:chOff x="0" y="190500"/>
            <a:chExt cx="18288000" cy="10096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90500"/>
              <a:ext cx="18287999" cy="100965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199" y="1028700"/>
              <a:ext cx="7239000" cy="3962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199" y="5334000"/>
              <a:ext cx="7239000" cy="39624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54450" y="647700"/>
              <a:ext cx="895350" cy="40957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143875" y="2113595"/>
            <a:ext cx="9293860" cy="6205866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600"/>
              </a:spcBef>
            </a:pPr>
            <a:r>
              <a:rPr sz="2400" spc="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Хангалттай</a:t>
            </a:r>
            <a:r>
              <a:rPr sz="2400" spc="25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нѳѳцгүй,</a:t>
            </a:r>
            <a:r>
              <a:rPr sz="2400" spc="2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технологийн</a:t>
            </a:r>
            <a:r>
              <a:rPr sz="2400" spc="2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дэд</a:t>
            </a:r>
            <a:r>
              <a:rPr sz="2400" spc="2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8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бүтэцгүй</a:t>
            </a:r>
            <a:r>
              <a:rPr sz="2400" spc="2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spc="6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байх</a:t>
            </a:r>
            <a:r>
              <a:rPr lang="mn-MN" sz="2400" spc="27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spc="5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 </a:t>
            </a:r>
            <a:r>
              <a:rPr lang="mn-MN" sz="2400" spc="9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ихээхэн</a:t>
            </a:r>
            <a:r>
              <a:rPr sz="2400" spc="2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бэрхшээл</a:t>
            </a:r>
            <a:r>
              <a:rPr sz="2400" spc="2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дагуулдаг,</a:t>
            </a:r>
            <a:r>
              <a:rPr sz="2400" spc="2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spc="7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ялангуяа</a:t>
            </a:r>
            <a:r>
              <a:rPr sz="2400" spc="2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spc="5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бүс</a:t>
            </a:r>
            <a:r>
              <a:rPr lang="mn-MN" sz="2400" spc="27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spc="6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нутгийн </a:t>
            </a:r>
            <a:r>
              <a:rPr lang="mn-MN" sz="2400" spc="8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шүүхүүдэд.</a:t>
            </a:r>
            <a:endParaRPr lang="mn-MN" sz="240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745"/>
              </a:spcBef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45085" algn="just">
              <a:lnSpc>
                <a:spcPct val="118000"/>
              </a:lnSpc>
            </a:pPr>
            <a:r>
              <a:rPr sz="2400" spc="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Энэ</a:t>
            </a:r>
            <a:r>
              <a:rPr sz="2400" spc="1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</a:t>
            </a:r>
            <a:r>
              <a:rPr sz="2400" spc="1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эцэстээ</a:t>
            </a:r>
            <a:r>
              <a:rPr sz="2400" spc="25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тѳсѳвтэй</a:t>
            </a:r>
            <a:r>
              <a:rPr sz="2400" spc="2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холбогддог</a:t>
            </a:r>
            <a:r>
              <a:rPr sz="2400" spc="2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sz="2400" spc="2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үүний</a:t>
            </a:r>
            <a:r>
              <a:rPr sz="2400" spc="1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улмаас</a:t>
            </a:r>
            <a:r>
              <a:rPr sz="2400" spc="1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кибер </a:t>
            </a:r>
            <a:r>
              <a:rPr sz="2400" spc="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аюүлгүй</a:t>
            </a:r>
            <a:r>
              <a:rPr sz="2400" spc="1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байдлыг</a:t>
            </a:r>
            <a:r>
              <a:rPr sz="2400" spc="2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хангадаг</a:t>
            </a:r>
            <a:r>
              <a:rPr sz="2400" spc="2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байгууламжууд</a:t>
            </a:r>
            <a:r>
              <a:rPr sz="2400" spc="2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орхигддог.</a:t>
            </a:r>
            <a:r>
              <a:rPr sz="2400" spc="1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Эдгээр </a:t>
            </a:r>
            <a:r>
              <a:rPr sz="2400" spc="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байгууламжуудыг</a:t>
            </a:r>
            <a:r>
              <a:rPr sz="2400" spc="3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сайжруулж</a:t>
            </a:r>
            <a:r>
              <a:rPr sz="2400" spc="3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байх</a:t>
            </a:r>
            <a:r>
              <a:rPr sz="2400" spc="3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</a:t>
            </a:r>
            <a:r>
              <a:rPr sz="2400" spc="3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чухал.</a:t>
            </a:r>
            <a:r>
              <a:rPr sz="2400" spc="3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Манай</a:t>
            </a:r>
            <a:r>
              <a:rPr sz="2400" spc="3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олон </a:t>
            </a:r>
            <a:r>
              <a:rPr sz="2400" spc="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шүүхэд</a:t>
            </a:r>
            <a:r>
              <a:rPr sz="2400" spc="2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</a:t>
            </a:r>
            <a:r>
              <a:rPr sz="2400" spc="2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хангасан</a:t>
            </a:r>
            <a:r>
              <a:rPr sz="2400" spc="2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технологи,</a:t>
            </a:r>
            <a:r>
              <a:rPr sz="2400" spc="1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аюулгүй</a:t>
            </a:r>
            <a:r>
              <a:rPr sz="2400" spc="1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байдлын</a:t>
            </a:r>
            <a:r>
              <a:rPr sz="2400" spc="1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иж </a:t>
            </a:r>
            <a:r>
              <a:rPr sz="2400" spc="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бүрэн</a:t>
            </a:r>
            <a:r>
              <a:rPr sz="2400" spc="1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</a:t>
            </a:r>
            <a:r>
              <a:rPr sz="2400" spc="1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байдаггүй.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1265"/>
              </a:spcBef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just">
              <a:lnSpc>
                <a:spcPct val="100000"/>
              </a:lnSpc>
            </a:pPr>
            <a:r>
              <a:rPr lang="mn-MN" sz="2400" spc="9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Шүүхийн</a:t>
            </a:r>
            <a:r>
              <a:rPr lang="mn-MN" sz="2400" spc="33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кибер</a:t>
            </a:r>
            <a:r>
              <a:rPr lang="mn-MN" sz="2400" spc="27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spc="8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аюулгүй</a:t>
            </a:r>
            <a:r>
              <a:rPr lang="mn-MN" sz="2400" spc="26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байдлыг</a:t>
            </a:r>
            <a:r>
              <a:rPr lang="mn-MN" sz="2400" spc="26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spc="7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хангахад</a:t>
            </a:r>
            <a:r>
              <a:rPr sz="2400" spc="2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spc="6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учирч</a:t>
            </a:r>
            <a:r>
              <a:rPr lang="mn-MN" sz="2400" spc="29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spc="3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буй </a:t>
            </a:r>
            <a:r>
              <a:rPr lang="mn-MN" sz="2400" spc="7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санхүүгийн</a:t>
            </a:r>
            <a:r>
              <a:rPr lang="mn-MN" sz="2400" spc="35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spc="8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асуудлыг</a:t>
            </a:r>
            <a:r>
              <a:rPr sz="2400" spc="3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8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зохицуулахын</a:t>
            </a:r>
            <a:r>
              <a:rPr sz="2400" spc="2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тулд</a:t>
            </a:r>
            <a:r>
              <a:rPr sz="2400" spc="2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Үндэсний</a:t>
            </a:r>
            <a:r>
              <a:rPr sz="2400" spc="2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кибер</a:t>
            </a:r>
            <a:r>
              <a:rPr sz="2400" spc="2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 </a:t>
            </a:r>
            <a:r>
              <a:rPr sz="2400" spc="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криптогийн</a:t>
            </a:r>
            <a:r>
              <a:rPr sz="2400" spc="3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агентлаг</a:t>
            </a:r>
            <a:r>
              <a:rPr sz="2400" spc="2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(BSSN)-</a:t>
            </a:r>
            <a:r>
              <a:rPr sz="2400" spc="1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тай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Дээд</a:t>
            </a:r>
            <a:r>
              <a:rPr sz="2400" spc="2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1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</a:t>
            </a:r>
            <a:r>
              <a:rPr sz="2400" spc="2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3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хамтран</a:t>
            </a:r>
            <a:r>
              <a:rPr sz="2400" spc="1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4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ажилладаг</a:t>
            </a:r>
            <a:r>
              <a:rPr sz="2400" spc="1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spc="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Энэ</a:t>
            </a:r>
            <a:r>
              <a:rPr sz="2400" spc="2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агентлаг</a:t>
            </a:r>
            <a:r>
              <a:rPr sz="2400" spc="2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</a:t>
            </a:r>
            <a:r>
              <a:rPr sz="2400" spc="3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Индонезийн</a:t>
            </a:r>
            <a:r>
              <a:rPr sz="2400" spc="3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кибер</a:t>
            </a:r>
            <a:r>
              <a:rPr sz="2400" spc="3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аюулгүй</a:t>
            </a:r>
            <a:r>
              <a:rPr sz="2400" spc="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6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байдлын</a:t>
            </a:r>
            <a:r>
              <a:rPr sz="2400" spc="2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үйл</a:t>
            </a:r>
            <a:r>
              <a:rPr sz="2400" spc="3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ажиллагааг</a:t>
            </a:r>
            <a:r>
              <a:rPr sz="2400" spc="3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хянадаг</a:t>
            </a:r>
            <a:r>
              <a:rPr sz="2400" spc="3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sz="2400" spc="3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бие</a:t>
            </a:r>
            <a:r>
              <a:rPr sz="2400" spc="3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даасан</a:t>
            </a:r>
            <a:r>
              <a:rPr sz="2400" spc="2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төсөвтэй.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114283" y="642620"/>
            <a:ext cx="9215120" cy="12426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630680" algn="l"/>
              </a:tabLst>
            </a:pPr>
            <a:r>
              <a:rPr sz="3950" dirty="0"/>
              <a:t>Д</a:t>
            </a:r>
            <a:r>
              <a:rPr sz="3950" spc="-335" dirty="0"/>
              <a:t> </a:t>
            </a:r>
            <a:r>
              <a:rPr sz="3950" dirty="0"/>
              <a:t>Э</a:t>
            </a:r>
            <a:r>
              <a:rPr sz="3950" spc="-260" dirty="0"/>
              <a:t> </a:t>
            </a:r>
            <a:r>
              <a:rPr sz="3950" spc="-50" dirty="0"/>
              <a:t>Д</a:t>
            </a:r>
            <a:r>
              <a:rPr sz="3950" dirty="0"/>
              <a:t>	Б</a:t>
            </a:r>
            <a:r>
              <a:rPr sz="3950" spc="-285" dirty="0"/>
              <a:t> </a:t>
            </a:r>
            <a:r>
              <a:rPr sz="3950" dirty="0"/>
              <a:t>Ү</a:t>
            </a:r>
            <a:r>
              <a:rPr sz="3950" spc="-315" dirty="0"/>
              <a:t> </a:t>
            </a:r>
            <a:r>
              <a:rPr sz="3950" dirty="0"/>
              <a:t>Т</a:t>
            </a:r>
            <a:r>
              <a:rPr sz="3950" spc="-305" dirty="0"/>
              <a:t> </a:t>
            </a:r>
            <a:r>
              <a:rPr sz="3950" dirty="0"/>
              <a:t>Ц</a:t>
            </a:r>
            <a:r>
              <a:rPr sz="3950" spc="-335" dirty="0"/>
              <a:t> </a:t>
            </a:r>
            <a:r>
              <a:rPr sz="3950" dirty="0"/>
              <a:t>И</a:t>
            </a:r>
            <a:r>
              <a:rPr sz="3950" spc="-285" dirty="0"/>
              <a:t> </a:t>
            </a:r>
            <a:r>
              <a:rPr sz="3950" dirty="0"/>
              <a:t>Й</a:t>
            </a:r>
            <a:r>
              <a:rPr sz="3950" spc="-365" dirty="0"/>
              <a:t> </a:t>
            </a:r>
            <a:r>
              <a:rPr sz="3950" spc="-50" dirty="0"/>
              <a:t>Н</a:t>
            </a:r>
            <a:endParaRPr sz="3950" dirty="0"/>
          </a:p>
          <a:p>
            <a:pPr marL="12700">
              <a:lnSpc>
                <a:spcPct val="100000"/>
              </a:lnSpc>
              <a:spcBef>
                <a:spcPts val="65"/>
              </a:spcBef>
              <a:tabLst>
                <a:tab pos="6523355" algn="l"/>
              </a:tabLst>
            </a:pPr>
            <a:r>
              <a:rPr sz="3950" dirty="0"/>
              <a:t>Х</a:t>
            </a:r>
            <a:r>
              <a:rPr sz="3950" spc="-310" dirty="0"/>
              <a:t> </a:t>
            </a:r>
            <a:r>
              <a:rPr sz="3950" dirty="0"/>
              <a:t>Я</a:t>
            </a:r>
            <a:r>
              <a:rPr sz="3950" spc="-285" dirty="0"/>
              <a:t> </a:t>
            </a:r>
            <a:r>
              <a:rPr sz="3950" dirty="0"/>
              <a:t>З</a:t>
            </a:r>
            <a:r>
              <a:rPr sz="3950" spc="-370" dirty="0"/>
              <a:t> </a:t>
            </a:r>
            <a:r>
              <a:rPr sz="3950" dirty="0"/>
              <a:t>Г</a:t>
            </a:r>
            <a:r>
              <a:rPr sz="3950" spc="-285" dirty="0"/>
              <a:t> </a:t>
            </a:r>
            <a:r>
              <a:rPr sz="3950" dirty="0"/>
              <a:t>А</a:t>
            </a:r>
            <a:r>
              <a:rPr sz="3950" spc="-300" dirty="0"/>
              <a:t> </a:t>
            </a:r>
            <a:r>
              <a:rPr sz="3950" dirty="0"/>
              <a:t>А</a:t>
            </a:r>
            <a:r>
              <a:rPr sz="3950" spc="-375" dirty="0"/>
              <a:t> </a:t>
            </a:r>
            <a:r>
              <a:rPr sz="3950" dirty="0"/>
              <a:t>Р</a:t>
            </a:r>
            <a:r>
              <a:rPr sz="3950" spc="-310" dirty="0"/>
              <a:t> </a:t>
            </a:r>
            <a:r>
              <a:rPr sz="3950" dirty="0"/>
              <a:t>Л</a:t>
            </a:r>
            <a:r>
              <a:rPr sz="3950" spc="-295" dirty="0"/>
              <a:t> </a:t>
            </a:r>
            <a:r>
              <a:rPr sz="3950" dirty="0"/>
              <a:t>А</a:t>
            </a:r>
            <a:r>
              <a:rPr sz="3950" spc="-300" dirty="0"/>
              <a:t> </a:t>
            </a:r>
            <a:r>
              <a:rPr sz="3950" dirty="0"/>
              <a:t>Г</a:t>
            </a:r>
            <a:r>
              <a:rPr sz="3950" spc="-360" dirty="0"/>
              <a:t> </a:t>
            </a:r>
            <a:r>
              <a:rPr sz="3950" dirty="0"/>
              <a:t>Д</a:t>
            </a:r>
            <a:r>
              <a:rPr sz="3950" spc="-260" dirty="0"/>
              <a:t> </a:t>
            </a:r>
            <a:r>
              <a:rPr sz="3950" dirty="0"/>
              <a:t>М</a:t>
            </a:r>
            <a:r>
              <a:rPr sz="3950" spc="-290" dirty="0"/>
              <a:t> </a:t>
            </a:r>
            <a:r>
              <a:rPr sz="3950" dirty="0"/>
              <a:t>А</a:t>
            </a:r>
            <a:r>
              <a:rPr sz="3950" spc="-375" dirty="0"/>
              <a:t> </a:t>
            </a:r>
            <a:r>
              <a:rPr sz="3950" spc="-50" dirty="0"/>
              <a:t>Л</a:t>
            </a:r>
            <a:r>
              <a:rPr sz="3950" dirty="0"/>
              <a:t>	Б</a:t>
            </a:r>
            <a:r>
              <a:rPr sz="3950" spc="-285" dirty="0"/>
              <a:t> </a:t>
            </a:r>
            <a:r>
              <a:rPr sz="3950" dirty="0"/>
              <a:t>А</a:t>
            </a:r>
            <a:r>
              <a:rPr sz="3950" spc="-300" dirty="0"/>
              <a:t> </a:t>
            </a:r>
            <a:r>
              <a:rPr sz="3950" dirty="0"/>
              <a:t>Й</a:t>
            </a:r>
            <a:r>
              <a:rPr sz="3950" spc="-285" dirty="0"/>
              <a:t> </a:t>
            </a:r>
            <a:r>
              <a:rPr sz="3950" dirty="0"/>
              <a:t>Д</a:t>
            </a:r>
            <a:r>
              <a:rPr sz="3950" spc="-335" dirty="0"/>
              <a:t> </a:t>
            </a:r>
            <a:r>
              <a:rPr sz="3950" dirty="0"/>
              <a:t>А</a:t>
            </a:r>
            <a:r>
              <a:rPr sz="3950" spc="-300" dirty="0"/>
              <a:t> </a:t>
            </a:r>
            <a:r>
              <a:rPr sz="3950" spc="-50" dirty="0"/>
              <a:t>Л</a:t>
            </a:r>
            <a:endParaRPr sz="39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200" y="190500"/>
            <a:ext cx="17830800" cy="10096500"/>
            <a:chOff x="457200" y="190500"/>
            <a:chExt cx="17830800" cy="10096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190500"/>
              <a:ext cx="17830800" cy="100965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85900" y="1219200"/>
              <a:ext cx="7239000" cy="3962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5900" y="5486400"/>
              <a:ext cx="7239000" cy="39624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821150" y="1219200"/>
              <a:ext cx="895350" cy="40957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356854" y="763270"/>
            <a:ext cx="7134225" cy="151892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826260" marR="5080" indent="-1814195">
              <a:lnSpc>
                <a:spcPts val="5630"/>
              </a:lnSpc>
              <a:spcBef>
                <a:spcPts val="695"/>
              </a:spcBef>
            </a:pPr>
            <a:r>
              <a:rPr sz="5100" spc="-25" dirty="0"/>
              <a:t>ХАНГАЛТГҮЙ</a:t>
            </a:r>
            <a:r>
              <a:rPr sz="5100" spc="-290" dirty="0"/>
              <a:t> </a:t>
            </a:r>
            <a:r>
              <a:rPr sz="5100" spc="-10" dirty="0"/>
              <a:t>МЭДЛЭГ </a:t>
            </a:r>
            <a:r>
              <a:rPr sz="5100" dirty="0"/>
              <a:t>БА</a:t>
            </a:r>
            <a:r>
              <a:rPr sz="5100" spc="-114" dirty="0"/>
              <a:t> </a:t>
            </a:r>
            <a:r>
              <a:rPr sz="5100" spc="-10" dirty="0"/>
              <a:t>СУРГАЛТ</a:t>
            </a:r>
            <a:endParaRPr sz="5100" dirty="0"/>
          </a:p>
        </p:txBody>
      </p:sp>
      <p:sp>
        <p:nvSpPr>
          <p:cNvPr id="8" name="object 8"/>
          <p:cNvSpPr txBox="1"/>
          <p:nvPr/>
        </p:nvSpPr>
        <p:spPr>
          <a:xfrm>
            <a:off x="10857230" y="2780601"/>
            <a:ext cx="686435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39520" algn="l"/>
                <a:tab pos="2772410" algn="l"/>
                <a:tab pos="3465195" algn="l"/>
                <a:tab pos="5177790" algn="l"/>
              </a:tabLst>
            </a:pP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дасан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зохицох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spc="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ихэвчлэн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spc="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боловсрол,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76969" y="2717735"/>
            <a:ext cx="1743710" cy="1312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3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Технологид тасралтгүй холбоотой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64876" y="3146869"/>
            <a:ext cx="5760085" cy="838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99720">
              <a:lnSpc>
                <a:spcPct val="117300"/>
              </a:lnSpc>
              <a:spcBef>
                <a:spcPts val="95"/>
              </a:spcBef>
              <a:tabLst>
                <a:tab pos="1445260" algn="l"/>
                <a:tab pos="2012314" algn="l"/>
                <a:tab pos="2151380" algn="l"/>
                <a:tab pos="3088005" algn="l"/>
                <a:tab pos="4033520" algn="l"/>
                <a:tab pos="4557395" algn="l"/>
              </a:tabLst>
            </a:pP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суралцах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байдлаас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хамаардаг. </a:t>
            </a:r>
            <a:r>
              <a:rPr sz="2400" spc="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хүндрэл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хүний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нөөцийн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талаарх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537939" y="3146869"/>
            <a:ext cx="1192530" cy="838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67640">
              <a:lnSpc>
                <a:spcPct val="117300"/>
              </a:lnSpc>
              <a:spcBef>
                <a:spcPts val="95"/>
              </a:spcBef>
            </a:pP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Үүнтэй ойлголт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76969" y="4057967"/>
            <a:ext cx="8884920" cy="5101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хангалтгүйгээс</a:t>
            </a:r>
            <a:r>
              <a:rPr sz="2400" spc="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гардаг.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620"/>
              </a:spcBef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33045" algn="just">
              <a:lnSpc>
                <a:spcPct val="117300"/>
              </a:lnSpc>
            </a:pP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Энэ</a:t>
            </a:r>
            <a:r>
              <a:rPr sz="2400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асуудлыг шийдэхийн</a:t>
            </a:r>
            <a:r>
              <a:rPr sz="24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тулд</a:t>
            </a:r>
            <a:r>
              <a:rPr sz="24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Дээд</a:t>
            </a:r>
            <a:r>
              <a:rPr sz="24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</a:t>
            </a:r>
            <a:r>
              <a:rPr sz="24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шүүхийн</a:t>
            </a:r>
            <a:r>
              <a:rPr sz="24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албан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тушаалтнууд</a:t>
            </a:r>
            <a:r>
              <a:rPr sz="2400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sz="2400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холбогдох</a:t>
            </a:r>
            <a:r>
              <a:rPr sz="2400" spc="-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хүмүүст</a:t>
            </a:r>
            <a:r>
              <a:rPr sz="240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цахим</a:t>
            </a:r>
            <a:r>
              <a:rPr sz="2400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аюулгүй</a:t>
            </a:r>
            <a:r>
              <a:rPr sz="2400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байдлын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сургалтыг</a:t>
            </a:r>
            <a:r>
              <a:rPr sz="2400" spc="-1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Сургалт,</a:t>
            </a:r>
            <a:r>
              <a:rPr sz="2400" spc="-1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боловсролын</a:t>
            </a:r>
            <a:r>
              <a:rPr sz="2400" spc="-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төвөөр</a:t>
            </a:r>
            <a:r>
              <a:rPr sz="2400" spc="-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дамжуулан</a:t>
            </a:r>
            <a:r>
              <a:rPr sz="2400" spc="-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тогтмол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зохион</a:t>
            </a:r>
            <a:r>
              <a:rPr sz="2400" spc="-11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байгуулж</a:t>
            </a:r>
            <a:r>
              <a:rPr sz="2400" spc="-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ирсэн</a:t>
            </a:r>
            <a:r>
              <a:rPr sz="225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635"/>
              </a:spcBef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just">
              <a:lnSpc>
                <a:spcPct val="116599"/>
              </a:lnSpc>
              <a:spcBef>
                <a:spcPts val="5"/>
              </a:spcBef>
            </a:pP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Эдгээр</a:t>
            </a:r>
            <a:r>
              <a:rPr sz="2400" spc="-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сургалтууд</a:t>
            </a:r>
            <a:r>
              <a:rPr sz="2400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</a:t>
            </a:r>
            <a:r>
              <a:rPr sz="2400" spc="-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өгөгдлийн</a:t>
            </a:r>
            <a:r>
              <a:rPr sz="2400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санамсаргүй</a:t>
            </a:r>
            <a:r>
              <a:rPr sz="2400" spc="-11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зөрчил,</a:t>
            </a:r>
            <a:r>
              <a:rPr sz="2400" spc="-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хортой </a:t>
            </a:r>
            <a:r>
              <a:rPr sz="24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</a:t>
            </a:r>
            <a:r>
              <a:rPr sz="2400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хангамж,</a:t>
            </a:r>
            <a:r>
              <a:rPr sz="2400" spc="-1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фишинг</a:t>
            </a:r>
            <a:r>
              <a:rPr sz="2400" spc="-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халдлага,</a:t>
            </a:r>
            <a:r>
              <a:rPr sz="2400" spc="-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нууц</a:t>
            </a:r>
            <a:r>
              <a:rPr sz="2400" spc="-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үг</a:t>
            </a:r>
            <a:r>
              <a:rPr sz="2400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хамгаалахтай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холбоотой</a:t>
            </a:r>
            <a:r>
              <a:rPr sz="2400" spc="-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болзошгүй</a:t>
            </a:r>
            <a:r>
              <a:rPr sz="240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эрсдлүүд</a:t>
            </a:r>
            <a:r>
              <a:rPr sz="2400" spc="-11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зэрэг</a:t>
            </a:r>
            <a:r>
              <a:rPr sz="2400" spc="-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цахим</a:t>
            </a:r>
            <a:r>
              <a:rPr sz="240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аюулгүй</a:t>
            </a:r>
            <a:r>
              <a:rPr sz="2400" spc="-1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байдлын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шилдэг</a:t>
            </a:r>
            <a:r>
              <a:rPr sz="240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туршлагын</a:t>
            </a:r>
            <a:r>
              <a:rPr sz="240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талаарх</a:t>
            </a:r>
            <a:r>
              <a:rPr sz="2400" spc="-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ойлголтыг</a:t>
            </a:r>
            <a:r>
              <a:rPr sz="240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сайжруулах</a:t>
            </a:r>
            <a:r>
              <a:rPr sz="2400" spc="-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зорилготой явагддаг.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90500"/>
            <a:ext cx="18002250" cy="10096500"/>
            <a:chOff x="0" y="190500"/>
            <a:chExt cx="18002250" cy="10096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90500"/>
              <a:ext cx="18002249" cy="100965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299" y="1066800"/>
              <a:ext cx="7534275" cy="45148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1449" y="5581650"/>
              <a:ext cx="7562850" cy="45910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78200" y="1219200"/>
              <a:ext cx="895350" cy="40957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448550" y="5267325"/>
              <a:ext cx="628015" cy="1133475"/>
            </a:xfrm>
            <a:custGeom>
              <a:avLst/>
              <a:gdLst/>
              <a:ahLst/>
              <a:cxnLst/>
              <a:rect l="l" t="t" r="r" b="b"/>
              <a:pathLst>
                <a:path w="628015" h="1133475">
                  <a:moveTo>
                    <a:pt x="397764" y="0"/>
                  </a:moveTo>
                  <a:lnTo>
                    <a:pt x="352932" y="18034"/>
                  </a:lnTo>
                  <a:lnTo>
                    <a:pt x="310133" y="39497"/>
                  </a:lnTo>
                  <a:lnTo>
                    <a:pt x="269367" y="64262"/>
                  </a:lnTo>
                  <a:lnTo>
                    <a:pt x="230758" y="92075"/>
                  </a:lnTo>
                  <a:lnTo>
                    <a:pt x="194691" y="122809"/>
                  </a:lnTo>
                  <a:lnTo>
                    <a:pt x="161035" y="156210"/>
                  </a:lnTo>
                  <a:lnTo>
                    <a:pt x="130175" y="192150"/>
                  </a:lnTo>
                  <a:lnTo>
                    <a:pt x="102234" y="230504"/>
                  </a:lnTo>
                  <a:lnTo>
                    <a:pt x="77343" y="271017"/>
                  </a:lnTo>
                  <a:lnTo>
                    <a:pt x="55499" y="313563"/>
                  </a:lnTo>
                  <a:lnTo>
                    <a:pt x="37083" y="357886"/>
                  </a:lnTo>
                  <a:lnTo>
                    <a:pt x="22225" y="403860"/>
                  </a:lnTo>
                  <a:lnTo>
                    <a:pt x="10922" y="451358"/>
                  </a:lnTo>
                  <a:lnTo>
                    <a:pt x="3428" y="500125"/>
                  </a:lnTo>
                  <a:lnTo>
                    <a:pt x="0" y="550037"/>
                  </a:lnTo>
                  <a:lnTo>
                    <a:pt x="634" y="600963"/>
                  </a:lnTo>
                  <a:lnTo>
                    <a:pt x="6350" y="653669"/>
                  </a:lnTo>
                  <a:lnTo>
                    <a:pt x="17272" y="705230"/>
                  </a:lnTo>
                  <a:lnTo>
                    <a:pt x="32511" y="755776"/>
                  </a:lnTo>
                  <a:lnTo>
                    <a:pt x="51561" y="805179"/>
                  </a:lnTo>
                  <a:lnTo>
                    <a:pt x="70866" y="846327"/>
                  </a:lnTo>
                  <a:lnTo>
                    <a:pt x="87375" y="887729"/>
                  </a:lnTo>
                  <a:lnTo>
                    <a:pt x="90677" y="929259"/>
                  </a:lnTo>
                  <a:lnTo>
                    <a:pt x="70230" y="970661"/>
                  </a:lnTo>
                  <a:lnTo>
                    <a:pt x="41782" y="995807"/>
                  </a:lnTo>
                  <a:lnTo>
                    <a:pt x="34163" y="997965"/>
                  </a:lnTo>
                  <a:lnTo>
                    <a:pt x="263144" y="1105662"/>
                  </a:lnTo>
                  <a:lnTo>
                    <a:pt x="452247" y="1133221"/>
                  </a:lnTo>
                  <a:lnTo>
                    <a:pt x="580644" y="1120394"/>
                  </a:lnTo>
                  <a:lnTo>
                    <a:pt x="628015" y="1107186"/>
                  </a:lnTo>
                  <a:lnTo>
                    <a:pt x="500760" y="1025905"/>
                  </a:lnTo>
                  <a:lnTo>
                    <a:pt x="435991" y="949833"/>
                  </a:lnTo>
                  <a:lnTo>
                    <a:pt x="413766" y="834771"/>
                  </a:lnTo>
                  <a:lnTo>
                    <a:pt x="414147" y="636524"/>
                  </a:lnTo>
                  <a:lnTo>
                    <a:pt x="410336" y="677037"/>
                  </a:lnTo>
                  <a:lnTo>
                    <a:pt x="399796" y="715899"/>
                  </a:lnTo>
                  <a:lnTo>
                    <a:pt x="382016" y="751713"/>
                  </a:lnTo>
                  <a:lnTo>
                    <a:pt x="356489" y="783209"/>
                  </a:lnTo>
                  <a:lnTo>
                    <a:pt x="309879" y="817626"/>
                  </a:lnTo>
                  <a:lnTo>
                    <a:pt x="280670" y="828675"/>
                  </a:lnTo>
                  <a:lnTo>
                    <a:pt x="259460" y="820801"/>
                  </a:lnTo>
                  <a:lnTo>
                    <a:pt x="237998" y="786384"/>
                  </a:lnTo>
                  <a:lnTo>
                    <a:pt x="218948" y="750570"/>
                  </a:lnTo>
                  <a:lnTo>
                    <a:pt x="202310" y="713613"/>
                  </a:lnTo>
                  <a:lnTo>
                    <a:pt x="188214" y="675513"/>
                  </a:lnTo>
                  <a:lnTo>
                    <a:pt x="176529" y="636524"/>
                  </a:lnTo>
                  <a:lnTo>
                    <a:pt x="167640" y="596900"/>
                  </a:lnTo>
                  <a:lnTo>
                    <a:pt x="161544" y="556895"/>
                  </a:lnTo>
                  <a:lnTo>
                    <a:pt x="157988" y="516254"/>
                  </a:lnTo>
                  <a:lnTo>
                    <a:pt x="157352" y="464312"/>
                  </a:lnTo>
                  <a:lnTo>
                    <a:pt x="161035" y="413385"/>
                  </a:lnTo>
                  <a:lnTo>
                    <a:pt x="168782" y="363600"/>
                  </a:lnTo>
                  <a:lnTo>
                    <a:pt x="180594" y="315213"/>
                  </a:lnTo>
                  <a:lnTo>
                    <a:pt x="196215" y="268350"/>
                  </a:lnTo>
                  <a:lnTo>
                    <a:pt x="215392" y="223265"/>
                  </a:lnTo>
                  <a:lnTo>
                    <a:pt x="238125" y="180086"/>
                  </a:lnTo>
                  <a:lnTo>
                    <a:pt x="264032" y="139064"/>
                  </a:lnTo>
                  <a:lnTo>
                    <a:pt x="293243" y="100329"/>
                  </a:lnTo>
                  <a:lnTo>
                    <a:pt x="325374" y="64135"/>
                  </a:lnTo>
                  <a:lnTo>
                    <a:pt x="360172" y="30607"/>
                  </a:lnTo>
                  <a:lnTo>
                    <a:pt x="397764" y="0"/>
                  </a:lnTo>
                  <a:close/>
                </a:path>
              </a:pathLst>
            </a:custGeom>
            <a:solidFill>
              <a:srgbClr val="FFC2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896225" y="5314949"/>
              <a:ext cx="676275" cy="1189355"/>
            </a:xfrm>
            <a:custGeom>
              <a:avLst/>
              <a:gdLst/>
              <a:ahLst/>
              <a:cxnLst/>
              <a:rect l="l" t="t" r="r" b="b"/>
              <a:pathLst>
                <a:path w="676275" h="1189354">
                  <a:moveTo>
                    <a:pt x="676148" y="1134110"/>
                  </a:moveTo>
                  <a:lnTo>
                    <a:pt x="675259" y="1129284"/>
                  </a:lnTo>
                  <a:lnTo>
                    <a:pt x="670687" y="1120267"/>
                  </a:lnTo>
                  <a:lnTo>
                    <a:pt x="667258" y="1116584"/>
                  </a:lnTo>
                  <a:lnTo>
                    <a:pt x="662813" y="1113917"/>
                  </a:lnTo>
                  <a:lnTo>
                    <a:pt x="621284" y="1083818"/>
                  </a:lnTo>
                  <a:lnTo>
                    <a:pt x="588137" y="1050556"/>
                  </a:lnTo>
                  <a:lnTo>
                    <a:pt x="588137" y="1125728"/>
                  </a:lnTo>
                  <a:lnTo>
                    <a:pt x="559435" y="1130554"/>
                  </a:lnTo>
                  <a:lnTo>
                    <a:pt x="530606" y="1133856"/>
                  </a:lnTo>
                  <a:lnTo>
                    <a:pt x="501523" y="1135761"/>
                  </a:lnTo>
                  <a:lnTo>
                    <a:pt x="437769" y="1134999"/>
                  </a:lnTo>
                  <a:lnTo>
                    <a:pt x="399288" y="1131189"/>
                  </a:lnTo>
                  <a:lnTo>
                    <a:pt x="357251" y="1124585"/>
                  </a:lnTo>
                  <a:lnTo>
                    <a:pt x="312293" y="1114425"/>
                  </a:lnTo>
                  <a:lnTo>
                    <a:pt x="264414" y="1099947"/>
                  </a:lnTo>
                  <a:lnTo>
                    <a:pt x="214122" y="1080897"/>
                  </a:lnTo>
                  <a:lnTo>
                    <a:pt x="161925" y="1056513"/>
                  </a:lnTo>
                  <a:lnTo>
                    <a:pt x="107950" y="1026287"/>
                  </a:lnTo>
                  <a:lnTo>
                    <a:pt x="111887" y="1022477"/>
                  </a:lnTo>
                  <a:lnTo>
                    <a:pt x="139573" y="975487"/>
                  </a:lnTo>
                  <a:lnTo>
                    <a:pt x="143637" y="952373"/>
                  </a:lnTo>
                  <a:lnTo>
                    <a:pt x="142494" y="927862"/>
                  </a:lnTo>
                  <a:lnTo>
                    <a:pt x="138176" y="908050"/>
                  </a:lnTo>
                  <a:lnTo>
                    <a:pt x="131572" y="888873"/>
                  </a:lnTo>
                  <a:lnTo>
                    <a:pt x="123571" y="870204"/>
                  </a:lnTo>
                  <a:lnTo>
                    <a:pt x="104902" y="830580"/>
                  </a:lnTo>
                  <a:lnTo>
                    <a:pt x="101981" y="823722"/>
                  </a:lnTo>
                  <a:lnTo>
                    <a:pt x="82550" y="772287"/>
                  </a:lnTo>
                  <a:lnTo>
                    <a:pt x="67945" y="722630"/>
                  </a:lnTo>
                  <a:lnTo>
                    <a:pt x="57937" y="671410"/>
                  </a:lnTo>
                  <a:lnTo>
                    <a:pt x="53467" y="628015"/>
                  </a:lnTo>
                  <a:lnTo>
                    <a:pt x="53086" y="575437"/>
                  </a:lnTo>
                  <a:lnTo>
                    <a:pt x="57277" y="523748"/>
                  </a:lnTo>
                  <a:lnTo>
                    <a:pt x="65913" y="473075"/>
                  </a:lnTo>
                  <a:lnTo>
                    <a:pt x="78994" y="423672"/>
                  </a:lnTo>
                  <a:lnTo>
                    <a:pt x="96139" y="375793"/>
                  </a:lnTo>
                  <a:lnTo>
                    <a:pt x="117348" y="329819"/>
                  </a:lnTo>
                  <a:lnTo>
                    <a:pt x="142240" y="285877"/>
                  </a:lnTo>
                  <a:lnTo>
                    <a:pt x="170815" y="244475"/>
                  </a:lnTo>
                  <a:lnTo>
                    <a:pt x="202819" y="205613"/>
                  </a:lnTo>
                  <a:lnTo>
                    <a:pt x="238125" y="169672"/>
                  </a:lnTo>
                  <a:lnTo>
                    <a:pt x="276479" y="136906"/>
                  </a:lnTo>
                  <a:lnTo>
                    <a:pt x="261112" y="159131"/>
                  </a:lnTo>
                  <a:lnTo>
                    <a:pt x="233299" y="205613"/>
                  </a:lnTo>
                  <a:lnTo>
                    <a:pt x="209423" y="254254"/>
                  </a:lnTo>
                  <a:lnTo>
                    <a:pt x="189738" y="304800"/>
                  </a:lnTo>
                  <a:lnTo>
                    <a:pt x="174498" y="356997"/>
                  </a:lnTo>
                  <a:lnTo>
                    <a:pt x="170815" y="373507"/>
                  </a:lnTo>
                  <a:lnTo>
                    <a:pt x="168529" y="383540"/>
                  </a:lnTo>
                  <a:lnTo>
                    <a:pt x="160020" y="437261"/>
                  </a:lnTo>
                  <a:lnTo>
                    <a:pt x="156083" y="491617"/>
                  </a:lnTo>
                  <a:lnTo>
                    <a:pt x="155829" y="518795"/>
                  </a:lnTo>
                  <a:lnTo>
                    <a:pt x="156718" y="545592"/>
                  </a:lnTo>
                  <a:lnTo>
                    <a:pt x="156718" y="545338"/>
                  </a:lnTo>
                  <a:lnTo>
                    <a:pt x="160401" y="588518"/>
                  </a:lnTo>
                  <a:lnTo>
                    <a:pt x="166878" y="630428"/>
                  </a:lnTo>
                  <a:lnTo>
                    <a:pt x="176149" y="671830"/>
                  </a:lnTo>
                  <a:lnTo>
                    <a:pt x="188087" y="712724"/>
                  </a:lnTo>
                  <a:lnTo>
                    <a:pt x="202692" y="752729"/>
                  </a:lnTo>
                  <a:lnTo>
                    <a:pt x="219964" y="791464"/>
                  </a:lnTo>
                  <a:lnTo>
                    <a:pt x="239649" y="828802"/>
                  </a:lnTo>
                  <a:lnTo>
                    <a:pt x="262001" y="865124"/>
                  </a:lnTo>
                  <a:lnTo>
                    <a:pt x="294767" y="884682"/>
                  </a:lnTo>
                  <a:lnTo>
                    <a:pt x="329438" y="878459"/>
                  </a:lnTo>
                  <a:lnTo>
                    <a:pt x="362966" y="860171"/>
                  </a:lnTo>
                  <a:lnTo>
                    <a:pt x="398399" y="831469"/>
                  </a:lnTo>
                  <a:lnTo>
                    <a:pt x="423545" y="801370"/>
                  </a:lnTo>
                  <a:lnTo>
                    <a:pt x="428879" y="829310"/>
                  </a:lnTo>
                  <a:lnTo>
                    <a:pt x="452247" y="914019"/>
                  </a:lnTo>
                  <a:lnTo>
                    <a:pt x="472440" y="965454"/>
                  </a:lnTo>
                  <a:lnTo>
                    <a:pt x="496316" y="1012698"/>
                  </a:lnTo>
                  <a:lnTo>
                    <a:pt x="523621" y="1054989"/>
                  </a:lnTo>
                  <a:lnTo>
                    <a:pt x="554228" y="1092835"/>
                  </a:lnTo>
                  <a:lnTo>
                    <a:pt x="588137" y="1125728"/>
                  </a:lnTo>
                  <a:lnTo>
                    <a:pt x="588137" y="1050556"/>
                  </a:lnTo>
                  <a:lnTo>
                    <a:pt x="586105" y="1048512"/>
                  </a:lnTo>
                  <a:lnTo>
                    <a:pt x="568706" y="1025525"/>
                  </a:lnTo>
                  <a:lnTo>
                    <a:pt x="532638" y="968375"/>
                  </a:lnTo>
                  <a:lnTo>
                    <a:pt x="513461" y="926465"/>
                  </a:lnTo>
                  <a:lnTo>
                    <a:pt x="498475" y="885317"/>
                  </a:lnTo>
                  <a:lnTo>
                    <a:pt x="487172" y="846328"/>
                  </a:lnTo>
                  <a:lnTo>
                    <a:pt x="473329" y="778764"/>
                  </a:lnTo>
                  <a:lnTo>
                    <a:pt x="466344" y="722249"/>
                  </a:lnTo>
                  <a:lnTo>
                    <a:pt x="463804" y="682625"/>
                  </a:lnTo>
                  <a:lnTo>
                    <a:pt x="463550" y="665861"/>
                  </a:lnTo>
                  <a:lnTo>
                    <a:pt x="463677" y="661797"/>
                  </a:lnTo>
                  <a:lnTo>
                    <a:pt x="463042" y="658495"/>
                  </a:lnTo>
                  <a:lnTo>
                    <a:pt x="446278" y="639826"/>
                  </a:lnTo>
                  <a:lnTo>
                    <a:pt x="444500" y="638937"/>
                  </a:lnTo>
                  <a:lnTo>
                    <a:pt x="441071" y="638302"/>
                  </a:lnTo>
                  <a:lnTo>
                    <a:pt x="434340" y="638175"/>
                  </a:lnTo>
                  <a:lnTo>
                    <a:pt x="430784" y="638683"/>
                  </a:lnTo>
                  <a:lnTo>
                    <a:pt x="410718" y="665353"/>
                  </a:lnTo>
                  <a:lnTo>
                    <a:pt x="407035" y="702945"/>
                  </a:lnTo>
                  <a:lnTo>
                    <a:pt x="382270" y="767461"/>
                  </a:lnTo>
                  <a:lnTo>
                    <a:pt x="347726" y="805053"/>
                  </a:lnTo>
                  <a:lnTo>
                    <a:pt x="315468" y="826135"/>
                  </a:lnTo>
                  <a:lnTo>
                    <a:pt x="303149" y="830961"/>
                  </a:lnTo>
                  <a:lnTo>
                    <a:pt x="283337" y="798195"/>
                  </a:lnTo>
                  <a:lnTo>
                    <a:pt x="250444" y="729488"/>
                  </a:lnTo>
                  <a:lnTo>
                    <a:pt x="237490" y="693420"/>
                  </a:lnTo>
                  <a:lnTo>
                    <a:pt x="226695" y="656590"/>
                  </a:lnTo>
                  <a:lnTo>
                    <a:pt x="218567" y="619252"/>
                  </a:lnTo>
                  <a:lnTo>
                    <a:pt x="212725" y="581406"/>
                  </a:lnTo>
                  <a:lnTo>
                    <a:pt x="209550" y="543179"/>
                  </a:lnTo>
                  <a:lnTo>
                    <a:pt x="208788" y="494919"/>
                  </a:lnTo>
                  <a:lnTo>
                    <a:pt x="212090" y="447294"/>
                  </a:lnTo>
                  <a:lnTo>
                    <a:pt x="219075" y="400431"/>
                  </a:lnTo>
                  <a:lnTo>
                    <a:pt x="229870" y="354584"/>
                  </a:lnTo>
                  <a:lnTo>
                    <a:pt x="244094" y="310007"/>
                  </a:lnTo>
                  <a:lnTo>
                    <a:pt x="261874" y="266700"/>
                  </a:lnTo>
                  <a:lnTo>
                    <a:pt x="283083" y="225044"/>
                  </a:lnTo>
                  <a:lnTo>
                    <a:pt x="307594" y="185293"/>
                  </a:lnTo>
                  <a:lnTo>
                    <a:pt x="335407" y="147447"/>
                  </a:lnTo>
                  <a:lnTo>
                    <a:pt x="366141" y="112014"/>
                  </a:lnTo>
                  <a:lnTo>
                    <a:pt x="399923" y="78994"/>
                  </a:lnTo>
                  <a:lnTo>
                    <a:pt x="436753" y="48514"/>
                  </a:lnTo>
                  <a:lnTo>
                    <a:pt x="439293" y="46609"/>
                  </a:lnTo>
                  <a:lnTo>
                    <a:pt x="441452" y="44196"/>
                  </a:lnTo>
                  <a:lnTo>
                    <a:pt x="444754" y="38862"/>
                  </a:lnTo>
                  <a:lnTo>
                    <a:pt x="446024" y="35941"/>
                  </a:lnTo>
                  <a:lnTo>
                    <a:pt x="447421" y="29718"/>
                  </a:lnTo>
                  <a:lnTo>
                    <a:pt x="447548" y="26416"/>
                  </a:lnTo>
                  <a:lnTo>
                    <a:pt x="446659" y="20447"/>
                  </a:lnTo>
                  <a:lnTo>
                    <a:pt x="446430" y="20193"/>
                  </a:lnTo>
                  <a:lnTo>
                    <a:pt x="418211" y="0"/>
                  </a:lnTo>
                  <a:lnTo>
                    <a:pt x="415036" y="508"/>
                  </a:lnTo>
                  <a:lnTo>
                    <a:pt x="366522" y="20193"/>
                  </a:lnTo>
                  <a:lnTo>
                    <a:pt x="322580" y="42418"/>
                  </a:lnTo>
                  <a:lnTo>
                    <a:pt x="280416" y="68199"/>
                  </a:lnTo>
                  <a:lnTo>
                    <a:pt x="202692" y="129413"/>
                  </a:lnTo>
                  <a:lnTo>
                    <a:pt x="167640" y="164592"/>
                  </a:lnTo>
                  <a:lnTo>
                    <a:pt x="135255" y="202438"/>
                  </a:lnTo>
                  <a:lnTo>
                    <a:pt x="106045" y="242951"/>
                  </a:lnTo>
                  <a:lnTo>
                    <a:pt x="79248" y="286893"/>
                  </a:lnTo>
                  <a:lnTo>
                    <a:pt x="56261" y="332486"/>
                  </a:lnTo>
                  <a:lnTo>
                    <a:pt x="37211" y="379476"/>
                  </a:lnTo>
                  <a:lnTo>
                    <a:pt x="21971" y="427863"/>
                  </a:lnTo>
                  <a:lnTo>
                    <a:pt x="15748" y="455168"/>
                  </a:lnTo>
                  <a:lnTo>
                    <a:pt x="10668" y="477393"/>
                  </a:lnTo>
                  <a:lnTo>
                    <a:pt x="3302" y="527812"/>
                  </a:lnTo>
                  <a:lnTo>
                    <a:pt x="0" y="579120"/>
                  </a:lnTo>
                  <a:lnTo>
                    <a:pt x="762" y="630936"/>
                  </a:lnTo>
                  <a:lnTo>
                    <a:pt x="6096" y="682244"/>
                  </a:lnTo>
                  <a:lnTo>
                    <a:pt x="21209" y="758317"/>
                  </a:lnTo>
                  <a:lnTo>
                    <a:pt x="16891" y="735965"/>
                  </a:lnTo>
                  <a:lnTo>
                    <a:pt x="32258" y="788797"/>
                  </a:lnTo>
                  <a:lnTo>
                    <a:pt x="53340" y="844804"/>
                  </a:lnTo>
                  <a:lnTo>
                    <a:pt x="56642" y="852678"/>
                  </a:lnTo>
                  <a:lnTo>
                    <a:pt x="67437" y="875665"/>
                  </a:lnTo>
                  <a:lnTo>
                    <a:pt x="82169" y="908177"/>
                  </a:lnTo>
                  <a:lnTo>
                    <a:pt x="90258" y="935774"/>
                  </a:lnTo>
                  <a:lnTo>
                    <a:pt x="89027" y="959612"/>
                  </a:lnTo>
                  <a:lnTo>
                    <a:pt x="66548" y="992124"/>
                  </a:lnTo>
                  <a:lnTo>
                    <a:pt x="52705" y="1001522"/>
                  </a:lnTo>
                  <a:lnTo>
                    <a:pt x="49403" y="1002792"/>
                  </a:lnTo>
                  <a:lnTo>
                    <a:pt x="33782" y="1025525"/>
                  </a:lnTo>
                  <a:lnTo>
                    <a:pt x="33782" y="1029208"/>
                  </a:lnTo>
                  <a:lnTo>
                    <a:pt x="102235" y="1085088"/>
                  </a:lnTo>
                  <a:lnTo>
                    <a:pt x="157226" y="1114044"/>
                  </a:lnTo>
                  <a:lnTo>
                    <a:pt x="210439" y="1137285"/>
                  </a:lnTo>
                  <a:lnTo>
                    <a:pt x="261747" y="1155573"/>
                  </a:lnTo>
                  <a:lnTo>
                    <a:pt x="310515" y="1169289"/>
                  </a:lnTo>
                  <a:lnTo>
                    <a:pt x="356616" y="1179068"/>
                  </a:lnTo>
                  <a:lnTo>
                    <a:pt x="399542" y="1185418"/>
                  </a:lnTo>
                  <a:lnTo>
                    <a:pt x="439166" y="1188974"/>
                  </a:lnTo>
                  <a:lnTo>
                    <a:pt x="550037" y="1186053"/>
                  </a:lnTo>
                  <a:lnTo>
                    <a:pt x="607441" y="1176655"/>
                  </a:lnTo>
                  <a:lnTo>
                    <a:pt x="644525" y="1167003"/>
                  </a:lnTo>
                  <a:lnTo>
                    <a:pt x="659003" y="1162177"/>
                  </a:lnTo>
                  <a:lnTo>
                    <a:pt x="676148" y="1134110"/>
                  </a:lnTo>
                  <a:close/>
                </a:path>
              </a:pathLst>
            </a:custGeom>
            <a:solidFill>
              <a:srgbClr val="2337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229729" y="1412176"/>
            <a:ext cx="10462895" cy="57002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600" dirty="0">
                <a:latin typeface="Arial" panose="020B0604020202020204" pitchFamily="34" charset="0"/>
                <a:cs typeface="Arial" panose="020B0604020202020204" pitchFamily="34" charset="0"/>
              </a:rPr>
              <a:t>ДОТООД</a:t>
            </a:r>
            <a:r>
              <a:rPr sz="36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dirty="0">
                <a:latin typeface="Arial" panose="020B0604020202020204" pitchFamily="34" charset="0"/>
                <a:cs typeface="Arial" panose="020B0604020202020204" pitchFamily="34" charset="0"/>
              </a:rPr>
              <a:t>МЭДЭЭЛЭЛ</a:t>
            </a:r>
            <a:r>
              <a:rPr sz="36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spc="-10" dirty="0">
                <a:latin typeface="Arial" panose="020B0604020202020204" pitchFamily="34" charset="0"/>
                <a:cs typeface="Arial" panose="020B0604020202020204" pitchFamily="34" charset="0"/>
              </a:rPr>
              <a:t>ЭЗЭМШИГЧИЙН</a:t>
            </a:r>
            <a:r>
              <a:rPr sz="3600" spc="-2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spc="-20" dirty="0">
                <a:latin typeface="Arial" panose="020B0604020202020204" pitchFamily="34" charset="0"/>
                <a:cs typeface="Arial" panose="020B0604020202020204" pitchFamily="34" charset="0"/>
              </a:rPr>
              <a:t>АЮУЛ</a:t>
            </a:r>
            <a:endParaRPr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9539" marR="101600" algn="just">
              <a:lnSpc>
                <a:spcPct val="117300"/>
              </a:lnSpc>
              <a:spcBef>
                <a:spcPts val="100"/>
              </a:spcBef>
              <a:tabLst>
                <a:tab pos="969644" algn="l"/>
                <a:tab pos="1435100" algn="l"/>
                <a:tab pos="3677920" algn="l"/>
                <a:tab pos="5438775" algn="l"/>
                <a:tab pos="6109970" algn="l"/>
                <a:tab pos="7843520" algn="l"/>
              </a:tabLst>
            </a:pP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Шүүх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pc="-25" dirty="0"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шүүхийн</a:t>
            </a:r>
            <a:r>
              <a:rPr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албан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тушаалтанд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pc="40" dirty="0">
                <a:latin typeface="Arial" panose="020B0604020202020204" pitchFamily="34" charset="0"/>
                <a:cs typeface="Arial" panose="020B0604020202020204" pitchFamily="34" charset="0"/>
              </a:rPr>
              <a:t>хор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pc="75" dirty="0">
                <a:latin typeface="Arial" panose="020B0604020202020204" pitchFamily="34" charset="0"/>
                <a:cs typeface="Arial" panose="020B0604020202020204" pitchFamily="34" charset="0"/>
              </a:rPr>
              <a:t>хѳнѳѳлтэй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pc="85" dirty="0">
                <a:latin typeface="Arial" panose="020B0604020202020204" pitchFamily="34" charset="0"/>
                <a:cs typeface="Arial" panose="020B0604020202020204" pitchFamily="34" charset="0"/>
              </a:rPr>
              <a:t>үйлдэл </a:t>
            </a:r>
            <a:r>
              <a:rPr spc="80" dirty="0">
                <a:latin typeface="Arial" panose="020B0604020202020204" pitchFamily="34" charset="0"/>
                <a:cs typeface="Arial" panose="020B0604020202020204" pitchFamily="34" charset="0"/>
              </a:rPr>
              <a:t>хийхийн</a:t>
            </a:r>
            <a:r>
              <a:rPr spc="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60" dirty="0">
                <a:latin typeface="Arial" panose="020B0604020202020204" pitchFamily="34" charset="0"/>
                <a:cs typeface="Arial" panose="020B0604020202020204" pitchFamily="34" charset="0"/>
              </a:rPr>
              <a:t>тул</a:t>
            </a:r>
            <a:r>
              <a:rPr spc="1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85" dirty="0">
                <a:latin typeface="Arial" panose="020B0604020202020204" pitchFamily="34" charset="0"/>
                <a:cs typeface="Arial" panose="020B0604020202020204" pitchFamily="34" charset="0"/>
              </a:rPr>
              <a:t>байгууллага</a:t>
            </a:r>
            <a:r>
              <a:rPr spc="-1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75" dirty="0">
                <a:latin typeface="Arial" panose="020B0604020202020204" pitchFamily="34" charset="0"/>
                <a:cs typeface="Arial" panose="020B0604020202020204" pitchFamily="34" charset="0"/>
              </a:rPr>
              <a:t>дотроос</a:t>
            </a:r>
            <a:r>
              <a:rPr spc="-1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75" dirty="0">
                <a:latin typeface="Arial" panose="020B0604020202020204" pitchFamily="34" charset="0"/>
                <a:cs typeface="Arial" panose="020B0604020202020204" pitchFamily="34" charset="0"/>
              </a:rPr>
              <a:t>үүссэн</a:t>
            </a:r>
            <a:r>
              <a:rPr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60" dirty="0">
                <a:latin typeface="Arial" panose="020B0604020202020204" pitchFamily="34" charset="0"/>
                <a:cs typeface="Arial" panose="020B0604020202020204" pitchFamily="34" charset="0"/>
              </a:rPr>
              <a:t>аюул</a:t>
            </a:r>
            <a:r>
              <a:rPr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заналхийлэл.</a:t>
            </a:r>
          </a:p>
          <a:p>
            <a:pPr algn="just">
              <a:lnSpc>
                <a:spcPct val="100000"/>
              </a:lnSpc>
              <a:spcBef>
                <a:spcPts val="880"/>
              </a:spcBef>
            </a:pP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9539" marR="173990" algn="just">
              <a:lnSpc>
                <a:spcPct val="121200"/>
              </a:lnSpc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Шүүхийн</a:t>
            </a:r>
            <a:r>
              <a:rPr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мэдээллийг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албан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тушаалтан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хувийн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ашиг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сонирхолдоо</a:t>
            </a:r>
            <a:r>
              <a:rPr spc="-1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ашиглахыг</a:t>
            </a:r>
            <a:r>
              <a:rPr spc="-1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хязгаарлах</a:t>
            </a:r>
            <a:r>
              <a:rPr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зорилгоор</a:t>
            </a:r>
            <a:r>
              <a:rPr spc="-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Дээд</a:t>
            </a:r>
            <a:r>
              <a:rPr spc="-1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Шүүхээс </a:t>
            </a: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хэрэгжүүлж</a:t>
            </a:r>
            <a:r>
              <a:rPr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буй</a:t>
            </a:r>
            <a:r>
              <a:rPr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арга</a:t>
            </a:r>
            <a:r>
              <a:rPr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хэмжээ:</a:t>
            </a:r>
          </a:p>
          <a:p>
            <a:pPr marL="471805" marR="93980" indent="-342265" algn="just">
              <a:lnSpc>
                <a:spcPct val="122500"/>
              </a:lnSpc>
              <a:spcBef>
                <a:spcPts val="150"/>
              </a:spcBef>
              <a:buChar char="•"/>
              <a:tabLst>
                <a:tab pos="473075" algn="l"/>
              </a:tabLst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Зохих</a:t>
            </a:r>
            <a:r>
              <a:rPr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удирдлагаар</a:t>
            </a:r>
            <a:r>
              <a:rPr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хангахын</a:t>
            </a:r>
            <a:r>
              <a:rPr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тулд</a:t>
            </a:r>
            <a:r>
              <a:rPr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кибер</a:t>
            </a:r>
            <a:r>
              <a:rPr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аюулгүй</a:t>
            </a:r>
            <a:r>
              <a:rPr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байдлын 	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бодлого,</a:t>
            </a:r>
            <a:r>
              <a:rPr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ѳгѳгдѳл</a:t>
            </a:r>
            <a:r>
              <a:rPr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хамгаалах</a:t>
            </a:r>
            <a:r>
              <a:rPr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хууль</a:t>
            </a:r>
            <a:r>
              <a:rPr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тогтоомж</a:t>
            </a:r>
            <a:r>
              <a:rPr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гаргах</a:t>
            </a:r>
          </a:p>
          <a:p>
            <a:pPr marL="471805" marR="90170" indent="-342265" algn="just">
              <a:lnSpc>
                <a:spcPct val="121600"/>
              </a:lnSpc>
              <a:spcBef>
                <a:spcPts val="175"/>
              </a:spcBef>
              <a:buChar char="•"/>
              <a:tabLst>
                <a:tab pos="473075" algn="l"/>
              </a:tabLst>
            </a:pPr>
            <a:r>
              <a:rPr spc="70" dirty="0">
                <a:latin typeface="Arial" panose="020B0604020202020204" pitchFamily="34" charset="0"/>
                <a:cs typeface="Arial" panose="020B0604020202020204" pitchFamily="34" charset="0"/>
              </a:rPr>
              <a:t>Системийн</a:t>
            </a:r>
            <a:r>
              <a:rPr spc="42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pc="75" dirty="0">
                <a:latin typeface="Arial" panose="020B0604020202020204" pitchFamily="34" charset="0"/>
                <a:cs typeface="Arial" panose="020B0604020202020204" pitchFamily="34" charset="0"/>
              </a:rPr>
              <a:t>хувьд</a:t>
            </a:r>
            <a:r>
              <a:rPr spc="409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pc="55" dirty="0">
                <a:latin typeface="Arial" panose="020B0604020202020204" pitchFamily="34" charset="0"/>
                <a:cs typeface="Arial" panose="020B0604020202020204" pitchFamily="34" charset="0"/>
              </a:rPr>
              <a:t>зохих</a:t>
            </a:r>
            <a:r>
              <a:rPr spc="39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pc="85" dirty="0">
                <a:latin typeface="Arial" panose="020B0604020202020204" pitchFamily="34" charset="0"/>
                <a:cs typeface="Arial" panose="020B0604020202020204" pitchFamily="34" charset="0"/>
              </a:rPr>
              <a:t>стандарт,</a:t>
            </a:r>
            <a:r>
              <a:rPr spc="36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pc="70" dirty="0">
                <a:latin typeface="Arial" panose="020B0604020202020204" pitchFamily="34" charset="0"/>
                <a:cs typeface="Arial" panose="020B0604020202020204" pitchFamily="34" charset="0"/>
              </a:rPr>
              <a:t>бодлогыг</a:t>
            </a:r>
            <a:r>
              <a:rPr spc="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дагаж 	</a:t>
            </a:r>
            <a:r>
              <a:rPr spc="70" dirty="0">
                <a:latin typeface="Arial" panose="020B0604020202020204" pitchFamily="34" charset="0"/>
                <a:cs typeface="Arial" panose="020B0604020202020204" pitchFamily="34" charset="0"/>
              </a:rPr>
              <a:t>мѳрдѳх,</a:t>
            </a:r>
            <a:r>
              <a:rPr spc="-1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Үүнд,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ISO</a:t>
            </a:r>
            <a:r>
              <a:rPr spc="5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65" dirty="0">
                <a:latin typeface="Arial" panose="020B0604020202020204" pitchFamily="34" charset="0"/>
                <a:cs typeface="Arial" panose="020B0604020202020204" pitchFamily="34" charset="0"/>
              </a:rPr>
              <a:t>27001:</a:t>
            </a:r>
            <a:r>
              <a:rPr spc="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Мэдээллийн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аюулгүй</a:t>
            </a:r>
            <a:r>
              <a:rPr spc="5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байдлын 	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удирдлага,</a:t>
            </a:r>
            <a:r>
              <a:rPr spc="32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Индонезийн</a:t>
            </a:r>
            <a:r>
              <a:rPr spc="35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хувийн</a:t>
            </a:r>
            <a:r>
              <a:rPr spc="34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мэдээллийг</a:t>
            </a:r>
            <a:r>
              <a:rPr spc="35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хамгаалах 	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тухай</a:t>
            </a:r>
            <a:r>
              <a:rPr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хууль</a:t>
            </a:r>
          </a:p>
          <a:p>
            <a:pPr marL="469900" marR="5080" indent="-457834" algn="just">
              <a:lnSpc>
                <a:spcPct val="114700"/>
              </a:lnSpc>
              <a:spcBef>
                <a:spcPts val="265"/>
              </a:spcBef>
              <a:buChar char="•"/>
              <a:tabLst>
                <a:tab pos="469900" algn="l"/>
              </a:tabLst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Шүүхийн</a:t>
            </a:r>
            <a:r>
              <a:rPr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мэдээлэл</a:t>
            </a:r>
            <a:r>
              <a:rPr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буюу</a:t>
            </a:r>
            <a:r>
              <a:rPr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ѳгѳгдлийг</a:t>
            </a:r>
            <a:r>
              <a:rPr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25" dirty="0">
                <a:latin typeface="Arial" panose="020B0604020202020204" pitchFamily="34" charset="0"/>
                <a:cs typeface="Arial" panose="020B0604020202020204" pitchFamily="34" charset="0"/>
              </a:rPr>
              <a:t>зѳрчсѳн</a:t>
            </a:r>
            <a:r>
              <a:rPr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үйлдэлд</a:t>
            </a: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хатуу </a:t>
            </a:r>
            <a:r>
              <a:rPr spc="80" dirty="0">
                <a:latin typeface="Arial" panose="020B0604020202020204" pitchFamily="34" charset="0"/>
                <a:cs typeface="Arial" panose="020B0604020202020204" pitchFamily="34" charset="0"/>
              </a:rPr>
              <a:t>хариуцлага</a:t>
            </a:r>
            <a:r>
              <a:rPr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хүлээлгэх,</a:t>
            </a:r>
            <a:r>
              <a:rPr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шүүхийн</a:t>
            </a:r>
            <a:r>
              <a:rPr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албан</a:t>
            </a:r>
            <a:r>
              <a:rPr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тушлаалтнуудын</a:t>
            </a:r>
            <a:r>
              <a:rPr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25" dirty="0">
                <a:latin typeface="Arial" panose="020B0604020202020204" pitchFamily="34" charset="0"/>
                <a:cs typeface="Arial" panose="020B0604020202020204" pitchFamily="34" charset="0"/>
              </a:rPr>
              <a:t>зан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үйлдлийг</a:t>
            </a:r>
            <a:r>
              <a:rPr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хянах.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8153400" y="6905625"/>
            <a:ext cx="704850" cy="1190625"/>
            <a:chOff x="8153400" y="6905625"/>
            <a:chExt cx="704850" cy="1190625"/>
          </a:xfrm>
        </p:grpSpPr>
        <p:sp>
          <p:nvSpPr>
            <p:cNvPr id="12" name="object 12"/>
            <p:cNvSpPr/>
            <p:nvPr/>
          </p:nvSpPr>
          <p:spPr>
            <a:xfrm>
              <a:off x="8181975" y="6934200"/>
              <a:ext cx="647065" cy="1133475"/>
            </a:xfrm>
            <a:custGeom>
              <a:avLst/>
              <a:gdLst/>
              <a:ahLst/>
              <a:cxnLst/>
              <a:rect l="l" t="t" r="r" b="b"/>
              <a:pathLst>
                <a:path w="647065" h="1133475">
                  <a:moveTo>
                    <a:pt x="372236" y="0"/>
                  </a:moveTo>
                  <a:lnTo>
                    <a:pt x="328549" y="19938"/>
                  </a:lnTo>
                  <a:lnTo>
                    <a:pt x="286766" y="43307"/>
                  </a:lnTo>
                  <a:lnTo>
                    <a:pt x="247396" y="69850"/>
                  </a:lnTo>
                  <a:lnTo>
                    <a:pt x="210184" y="99313"/>
                  </a:lnTo>
                  <a:lnTo>
                    <a:pt x="175641" y="131572"/>
                  </a:lnTo>
                  <a:lnTo>
                    <a:pt x="143636" y="166497"/>
                  </a:lnTo>
                  <a:lnTo>
                    <a:pt x="114426" y="203835"/>
                  </a:lnTo>
                  <a:lnTo>
                    <a:pt x="88265" y="243458"/>
                  </a:lnTo>
                  <a:lnTo>
                    <a:pt x="65150" y="285114"/>
                  </a:lnTo>
                  <a:lnTo>
                    <a:pt x="45339" y="328675"/>
                  </a:lnTo>
                  <a:lnTo>
                    <a:pt x="28828" y="373888"/>
                  </a:lnTo>
                  <a:lnTo>
                    <a:pt x="16001" y="420624"/>
                  </a:lnTo>
                  <a:lnTo>
                    <a:pt x="6730" y="468630"/>
                  </a:lnTo>
                  <a:lnTo>
                    <a:pt x="1397" y="517906"/>
                  </a:lnTo>
                  <a:lnTo>
                    <a:pt x="0" y="567944"/>
                  </a:lnTo>
                  <a:lnTo>
                    <a:pt x="2794" y="618870"/>
                  </a:lnTo>
                  <a:lnTo>
                    <a:pt x="10668" y="671449"/>
                  </a:lnTo>
                  <a:lnTo>
                    <a:pt x="23622" y="722757"/>
                  </a:lnTo>
                  <a:lnTo>
                    <a:pt x="40894" y="772794"/>
                  </a:lnTo>
                  <a:lnTo>
                    <a:pt x="61849" y="821436"/>
                  </a:lnTo>
                  <a:lnTo>
                    <a:pt x="82676" y="861822"/>
                  </a:lnTo>
                  <a:lnTo>
                    <a:pt x="100838" y="902588"/>
                  </a:lnTo>
                  <a:lnTo>
                    <a:pt x="105791" y="943991"/>
                  </a:lnTo>
                  <a:lnTo>
                    <a:pt x="87375" y="986408"/>
                  </a:lnTo>
                  <a:lnTo>
                    <a:pt x="60071" y="1012825"/>
                  </a:lnTo>
                  <a:lnTo>
                    <a:pt x="52577" y="1015364"/>
                  </a:lnTo>
                  <a:lnTo>
                    <a:pt x="284606" y="1113663"/>
                  </a:lnTo>
                  <a:lnTo>
                    <a:pt x="473455" y="1133094"/>
                  </a:lnTo>
                  <a:lnTo>
                    <a:pt x="600582" y="1114806"/>
                  </a:lnTo>
                  <a:lnTo>
                    <a:pt x="647065" y="1099693"/>
                  </a:lnTo>
                  <a:lnTo>
                    <a:pt x="517271" y="1023619"/>
                  </a:lnTo>
                  <a:lnTo>
                    <a:pt x="449706" y="950087"/>
                  </a:lnTo>
                  <a:lnTo>
                    <a:pt x="422909" y="835660"/>
                  </a:lnTo>
                  <a:lnTo>
                    <a:pt x="414908" y="637158"/>
                  </a:lnTo>
                  <a:lnTo>
                    <a:pt x="412876" y="677799"/>
                  </a:lnTo>
                  <a:lnTo>
                    <a:pt x="404114" y="717169"/>
                  </a:lnTo>
                  <a:lnTo>
                    <a:pt x="387984" y="753872"/>
                  </a:lnTo>
                  <a:lnTo>
                    <a:pt x="363854" y="786511"/>
                  </a:lnTo>
                  <a:lnTo>
                    <a:pt x="318897" y="822960"/>
                  </a:lnTo>
                  <a:lnTo>
                    <a:pt x="290449" y="835279"/>
                  </a:lnTo>
                  <a:lnTo>
                    <a:pt x="268985" y="828294"/>
                  </a:lnTo>
                  <a:lnTo>
                    <a:pt x="246252" y="794638"/>
                  </a:lnTo>
                  <a:lnTo>
                    <a:pt x="225805" y="759713"/>
                  </a:lnTo>
                  <a:lnTo>
                    <a:pt x="207772" y="723392"/>
                  </a:lnTo>
                  <a:lnTo>
                    <a:pt x="192150" y="685673"/>
                  </a:lnTo>
                  <a:lnTo>
                    <a:pt x="178943" y="647064"/>
                  </a:lnTo>
                  <a:lnTo>
                    <a:pt x="168528" y="607822"/>
                  </a:lnTo>
                  <a:lnTo>
                    <a:pt x="160654" y="567944"/>
                  </a:lnTo>
                  <a:lnTo>
                    <a:pt x="155575" y="527431"/>
                  </a:lnTo>
                  <a:lnTo>
                    <a:pt x="152780" y="475488"/>
                  </a:lnTo>
                  <a:lnTo>
                    <a:pt x="154304" y="424180"/>
                  </a:lnTo>
                  <a:lnTo>
                    <a:pt x="159893" y="374014"/>
                  </a:lnTo>
                  <a:lnTo>
                    <a:pt x="169672" y="325119"/>
                  </a:lnTo>
                  <a:lnTo>
                    <a:pt x="183133" y="277494"/>
                  </a:lnTo>
                  <a:lnTo>
                    <a:pt x="200405" y="231520"/>
                  </a:lnTo>
                  <a:lnTo>
                    <a:pt x="221106" y="187325"/>
                  </a:lnTo>
                  <a:lnTo>
                    <a:pt x="245236" y="145033"/>
                  </a:lnTo>
                  <a:lnTo>
                    <a:pt x="272542" y="105029"/>
                  </a:lnTo>
                  <a:lnTo>
                    <a:pt x="303022" y="67310"/>
                  </a:lnTo>
                  <a:lnTo>
                    <a:pt x="336169" y="32258"/>
                  </a:lnTo>
                  <a:lnTo>
                    <a:pt x="372236" y="0"/>
                  </a:lnTo>
                  <a:close/>
                </a:path>
              </a:pathLst>
            </a:custGeom>
            <a:solidFill>
              <a:srgbClr val="FFC2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53400" y="6905624"/>
              <a:ext cx="704850" cy="1190625"/>
            </a:xfrm>
            <a:custGeom>
              <a:avLst/>
              <a:gdLst/>
              <a:ahLst/>
              <a:cxnLst/>
              <a:rect l="l" t="t" r="r" b="b"/>
              <a:pathLst>
                <a:path w="704850" h="1190625">
                  <a:moveTo>
                    <a:pt x="704469" y="1125347"/>
                  </a:moveTo>
                  <a:lnTo>
                    <a:pt x="703326" y="1120521"/>
                  </a:lnTo>
                  <a:lnTo>
                    <a:pt x="698373" y="1111631"/>
                  </a:lnTo>
                  <a:lnTo>
                    <a:pt x="694817" y="1108075"/>
                  </a:lnTo>
                  <a:lnTo>
                    <a:pt x="690245" y="1105535"/>
                  </a:lnTo>
                  <a:lnTo>
                    <a:pt x="647065" y="1077087"/>
                  </a:lnTo>
                  <a:lnTo>
                    <a:pt x="615569" y="1048308"/>
                  </a:lnTo>
                  <a:lnTo>
                    <a:pt x="615569" y="1120521"/>
                  </a:lnTo>
                  <a:lnTo>
                    <a:pt x="586740" y="1126617"/>
                  </a:lnTo>
                  <a:lnTo>
                    <a:pt x="557784" y="1131316"/>
                  </a:lnTo>
                  <a:lnTo>
                    <a:pt x="528701" y="1134491"/>
                  </a:lnTo>
                  <a:lnTo>
                    <a:pt x="499364" y="1136142"/>
                  </a:lnTo>
                  <a:lnTo>
                    <a:pt x="464312" y="1136269"/>
                  </a:lnTo>
                  <a:lnTo>
                    <a:pt x="425323" y="1134237"/>
                  </a:lnTo>
                  <a:lnTo>
                    <a:pt x="382778" y="1129411"/>
                  </a:lnTo>
                  <a:lnTo>
                    <a:pt x="337058" y="1121029"/>
                  </a:lnTo>
                  <a:lnTo>
                    <a:pt x="288163" y="1108710"/>
                  </a:lnTo>
                  <a:lnTo>
                    <a:pt x="236728" y="1091692"/>
                  </a:lnTo>
                  <a:lnTo>
                    <a:pt x="183134" y="1069467"/>
                  </a:lnTo>
                  <a:lnTo>
                    <a:pt x="127508" y="1041527"/>
                  </a:lnTo>
                  <a:lnTo>
                    <a:pt x="131191" y="1037463"/>
                  </a:lnTo>
                  <a:lnTo>
                    <a:pt x="157226" y="989203"/>
                  </a:lnTo>
                  <a:lnTo>
                    <a:pt x="160274" y="965835"/>
                  </a:lnTo>
                  <a:lnTo>
                    <a:pt x="158242" y="941451"/>
                  </a:lnTo>
                  <a:lnTo>
                    <a:pt x="152908" y="921766"/>
                  </a:lnTo>
                  <a:lnTo>
                    <a:pt x="145542" y="902716"/>
                  </a:lnTo>
                  <a:lnTo>
                    <a:pt x="136652" y="884428"/>
                  </a:lnTo>
                  <a:lnTo>
                    <a:pt x="116205" y="845566"/>
                  </a:lnTo>
                  <a:lnTo>
                    <a:pt x="112903" y="838708"/>
                  </a:lnTo>
                  <a:lnTo>
                    <a:pt x="91186" y="787908"/>
                  </a:lnTo>
                  <a:lnTo>
                    <a:pt x="74549" y="738886"/>
                  </a:lnTo>
                  <a:lnTo>
                    <a:pt x="62141" y="687285"/>
                  </a:lnTo>
                  <a:lnTo>
                    <a:pt x="55880" y="644652"/>
                  </a:lnTo>
                  <a:lnTo>
                    <a:pt x="53340" y="591947"/>
                  </a:lnTo>
                  <a:lnTo>
                    <a:pt x="55372" y="540004"/>
                  </a:lnTo>
                  <a:lnTo>
                    <a:pt x="61976" y="488696"/>
                  </a:lnTo>
                  <a:lnTo>
                    <a:pt x="73152" y="438658"/>
                  </a:lnTo>
                  <a:lnTo>
                    <a:pt x="88392" y="390017"/>
                  </a:lnTo>
                  <a:lnTo>
                    <a:pt x="107823" y="343027"/>
                  </a:lnTo>
                  <a:lnTo>
                    <a:pt x="131064" y="297942"/>
                  </a:lnTo>
                  <a:lnTo>
                    <a:pt x="158115" y="255143"/>
                  </a:lnTo>
                  <a:lnTo>
                    <a:pt x="188849" y="214757"/>
                  </a:lnTo>
                  <a:lnTo>
                    <a:pt x="222885" y="177292"/>
                  </a:lnTo>
                  <a:lnTo>
                    <a:pt x="260223" y="142875"/>
                  </a:lnTo>
                  <a:lnTo>
                    <a:pt x="245618" y="165862"/>
                  </a:lnTo>
                  <a:lnTo>
                    <a:pt x="219456" y="213487"/>
                  </a:lnTo>
                  <a:lnTo>
                    <a:pt x="197485" y="263398"/>
                  </a:lnTo>
                  <a:lnTo>
                    <a:pt x="179832" y="314833"/>
                  </a:lnTo>
                  <a:lnTo>
                    <a:pt x="166497" y="367792"/>
                  </a:lnTo>
                  <a:lnTo>
                    <a:pt x="163576" y="384429"/>
                  </a:lnTo>
                  <a:lnTo>
                    <a:pt x="161671" y="394716"/>
                  </a:lnTo>
                  <a:lnTo>
                    <a:pt x="157861" y="421640"/>
                  </a:lnTo>
                  <a:lnTo>
                    <a:pt x="155321" y="448945"/>
                  </a:lnTo>
                  <a:lnTo>
                    <a:pt x="153924" y="476250"/>
                  </a:lnTo>
                  <a:lnTo>
                    <a:pt x="153670" y="503428"/>
                  </a:lnTo>
                  <a:lnTo>
                    <a:pt x="154559" y="530733"/>
                  </a:lnTo>
                  <a:lnTo>
                    <a:pt x="156591" y="557530"/>
                  </a:lnTo>
                  <a:lnTo>
                    <a:pt x="156464" y="557403"/>
                  </a:lnTo>
                  <a:lnTo>
                    <a:pt x="162052" y="600456"/>
                  </a:lnTo>
                  <a:lnTo>
                    <a:pt x="170307" y="642239"/>
                  </a:lnTo>
                  <a:lnTo>
                    <a:pt x="181356" y="683387"/>
                  </a:lnTo>
                  <a:lnTo>
                    <a:pt x="195072" y="723773"/>
                  </a:lnTo>
                  <a:lnTo>
                    <a:pt x="211582" y="763270"/>
                  </a:lnTo>
                  <a:lnTo>
                    <a:pt x="230505" y="801243"/>
                  </a:lnTo>
                  <a:lnTo>
                    <a:pt x="251968" y="837946"/>
                  </a:lnTo>
                  <a:lnTo>
                    <a:pt x="275971" y="873379"/>
                  </a:lnTo>
                  <a:lnTo>
                    <a:pt x="309753" y="891667"/>
                  </a:lnTo>
                  <a:lnTo>
                    <a:pt x="340868" y="884682"/>
                  </a:lnTo>
                  <a:lnTo>
                    <a:pt x="377444" y="863981"/>
                  </a:lnTo>
                  <a:lnTo>
                    <a:pt x="411988" y="833882"/>
                  </a:lnTo>
                  <a:lnTo>
                    <a:pt x="435991" y="802513"/>
                  </a:lnTo>
                  <a:lnTo>
                    <a:pt x="442722" y="830326"/>
                  </a:lnTo>
                  <a:lnTo>
                    <a:pt x="469646" y="914273"/>
                  </a:lnTo>
                  <a:lnTo>
                    <a:pt x="492252" y="964946"/>
                  </a:lnTo>
                  <a:lnTo>
                    <a:pt x="518287" y="1011174"/>
                  </a:lnTo>
                  <a:lnTo>
                    <a:pt x="547497" y="1052576"/>
                  </a:lnTo>
                  <a:lnTo>
                    <a:pt x="580009" y="1089025"/>
                  </a:lnTo>
                  <a:lnTo>
                    <a:pt x="615569" y="1120521"/>
                  </a:lnTo>
                  <a:lnTo>
                    <a:pt x="615569" y="1048308"/>
                  </a:lnTo>
                  <a:lnTo>
                    <a:pt x="610108" y="1043305"/>
                  </a:lnTo>
                  <a:lnTo>
                    <a:pt x="591693" y="1020953"/>
                  </a:lnTo>
                  <a:lnTo>
                    <a:pt x="552958" y="965327"/>
                  </a:lnTo>
                  <a:lnTo>
                    <a:pt x="531876" y="924052"/>
                  </a:lnTo>
                  <a:lnTo>
                    <a:pt x="515112" y="883412"/>
                  </a:lnTo>
                  <a:lnTo>
                    <a:pt x="502158" y="844931"/>
                  </a:lnTo>
                  <a:lnTo>
                    <a:pt x="485267" y="777748"/>
                  </a:lnTo>
                  <a:lnTo>
                    <a:pt x="475869" y="721360"/>
                  </a:lnTo>
                  <a:lnTo>
                    <a:pt x="471678" y="681736"/>
                  </a:lnTo>
                  <a:lnTo>
                    <a:pt x="470662" y="660908"/>
                  </a:lnTo>
                  <a:lnTo>
                    <a:pt x="469900" y="657733"/>
                  </a:lnTo>
                  <a:lnTo>
                    <a:pt x="447040" y="638302"/>
                  </a:lnTo>
                  <a:lnTo>
                    <a:pt x="440055" y="638429"/>
                  </a:lnTo>
                  <a:lnTo>
                    <a:pt x="436499" y="639191"/>
                  </a:lnTo>
                  <a:lnTo>
                    <a:pt x="417449" y="662432"/>
                  </a:lnTo>
                  <a:lnTo>
                    <a:pt x="417576" y="666750"/>
                  </a:lnTo>
                  <a:lnTo>
                    <a:pt x="415417" y="704596"/>
                  </a:lnTo>
                  <a:lnTo>
                    <a:pt x="393065" y="770255"/>
                  </a:lnTo>
                  <a:lnTo>
                    <a:pt x="359791" y="809498"/>
                  </a:lnTo>
                  <a:lnTo>
                    <a:pt x="328168" y="831977"/>
                  </a:lnTo>
                  <a:lnTo>
                    <a:pt x="315976" y="837311"/>
                  </a:lnTo>
                  <a:lnTo>
                    <a:pt x="294640" y="805434"/>
                  </a:lnTo>
                  <a:lnTo>
                    <a:pt x="258699" y="737870"/>
                  </a:lnTo>
                  <a:lnTo>
                    <a:pt x="243967" y="702310"/>
                  </a:lnTo>
                  <a:lnTo>
                    <a:pt x="231775" y="665861"/>
                  </a:lnTo>
                  <a:lnTo>
                    <a:pt x="221869" y="628777"/>
                  </a:lnTo>
                  <a:lnTo>
                    <a:pt x="214503" y="591058"/>
                  </a:lnTo>
                  <a:lnTo>
                    <a:pt x="209550" y="552831"/>
                  </a:lnTo>
                  <a:lnTo>
                    <a:pt x="206883" y="504571"/>
                  </a:lnTo>
                  <a:lnTo>
                    <a:pt x="208153" y="456692"/>
                  </a:lnTo>
                  <a:lnTo>
                    <a:pt x="213360" y="409448"/>
                  </a:lnTo>
                  <a:lnTo>
                    <a:pt x="222250" y="362966"/>
                  </a:lnTo>
                  <a:lnTo>
                    <a:pt x="234823" y="317627"/>
                  </a:lnTo>
                  <a:lnTo>
                    <a:pt x="250825" y="273558"/>
                  </a:lnTo>
                  <a:lnTo>
                    <a:pt x="270510" y="230886"/>
                  </a:lnTo>
                  <a:lnTo>
                    <a:pt x="293497" y="189992"/>
                  </a:lnTo>
                  <a:lnTo>
                    <a:pt x="319913" y="150876"/>
                  </a:lnTo>
                  <a:lnTo>
                    <a:pt x="349504" y="114058"/>
                  </a:lnTo>
                  <a:lnTo>
                    <a:pt x="382143" y="79375"/>
                  </a:lnTo>
                  <a:lnTo>
                    <a:pt x="417957" y="47371"/>
                  </a:lnTo>
                  <a:lnTo>
                    <a:pt x="420370" y="45339"/>
                  </a:lnTo>
                  <a:lnTo>
                    <a:pt x="422529" y="42799"/>
                  </a:lnTo>
                  <a:lnTo>
                    <a:pt x="425704" y="37338"/>
                  </a:lnTo>
                  <a:lnTo>
                    <a:pt x="426720" y="34290"/>
                  </a:lnTo>
                  <a:lnTo>
                    <a:pt x="427863" y="28067"/>
                  </a:lnTo>
                  <a:lnTo>
                    <a:pt x="427863" y="24638"/>
                  </a:lnTo>
                  <a:lnTo>
                    <a:pt x="426758" y="18796"/>
                  </a:lnTo>
                  <a:lnTo>
                    <a:pt x="425907" y="17907"/>
                  </a:lnTo>
                  <a:lnTo>
                    <a:pt x="407162" y="0"/>
                  </a:lnTo>
                  <a:lnTo>
                    <a:pt x="379095" y="6858"/>
                  </a:lnTo>
                  <a:lnTo>
                    <a:pt x="302641" y="46101"/>
                  </a:lnTo>
                  <a:lnTo>
                    <a:pt x="261239" y="73787"/>
                  </a:lnTo>
                  <a:lnTo>
                    <a:pt x="185547" y="138557"/>
                  </a:lnTo>
                  <a:lnTo>
                    <a:pt x="151511" y="175260"/>
                  </a:lnTo>
                  <a:lnTo>
                    <a:pt x="120523" y="214630"/>
                  </a:lnTo>
                  <a:lnTo>
                    <a:pt x="92710" y="256413"/>
                  </a:lnTo>
                  <a:lnTo>
                    <a:pt x="67691" y="301625"/>
                  </a:lnTo>
                  <a:lnTo>
                    <a:pt x="46482" y="348234"/>
                  </a:lnTo>
                  <a:lnTo>
                    <a:pt x="29083" y="396240"/>
                  </a:lnTo>
                  <a:lnTo>
                    <a:pt x="15748" y="445389"/>
                  </a:lnTo>
                  <a:lnTo>
                    <a:pt x="10668" y="472948"/>
                  </a:lnTo>
                  <a:lnTo>
                    <a:pt x="6477" y="495427"/>
                  </a:lnTo>
                  <a:lnTo>
                    <a:pt x="1143" y="546354"/>
                  </a:lnTo>
                  <a:lnTo>
                    <a:pt x="0" y="597916"/>
                  </a:lnTo>
                  <a:lnTo>
                    <a:pt x="2921" y="649859"/>
                  </a:lnTo>
                  <a:lnTo>
                    <a:pt x="10414" y="701040"/>
                  </a:lnTo>
                  <a:lnTo>
                    <a:pt x="28829" y="776605"/>
                  </a:lnTo>
                  <a:lnTo>
                    <a:pt x="23495" y="754507"/>
                  </a:lnTo>
                  <a:lnTo>
                    <a:pt x="41275" y="806704"/>
                  </a:lnTo>
                  <a:lnTo>
                    <a:pt x="64770" y="861949"/>
                  </a:lnTo>
                  <a:lnTo>
                    <a:pt x="72390" y="877316"/>
                  </a:lnTo>
                  <a:lnTo>
                    <a:pt x="80391" y="892175"/>
                  </a:lnTo>
                  <a:lnTo>
                    <a:pt x="96520" y="924306"/>
                  </a:lnTo>
                  <a:lnTo>
                    <a:pt x="105778" y="951382"/>
                  </a:lnTo>
                  <a:lnTo>
                    <a:pt x="105664" y="975614"/>
                  </a:lnTo>
                  <a:lnTo>
                    <a:pt x="84328" y="1009015"/>
                  </a:lnTo>
                  <a:lnTo>
                    <a:pt x="70739" y="1019048"/>
                  </a:lnTo>
                  <a:lnTo>
                    <a:pt x="67437" y="1020445"/>
                  </a:lnTo>
                  <a:lnTo>
                    <a:pt x="52578" y="1043940"/>
                  </a:lnTo>
                  <a:lnTo>
                    <a:pt x="124079" y="1100709"/>
                  </a:lnTo>
                  <a:lnTo>
                    <a:pt x="180721" y="1127379"/>
                  </a:lnTo>
                  <a:lnTo>
                    <a:pt x="235458" y="1148461"/>
                  </a:lnTo>
                  <a:lnTo>
                    <a:pt x="287782" y="1164590"/>
                  </a:lnTo>
                  <a:lnTo>
                    <a:pt x="337566" y="1176274"/>
                  </a:lnTo>
                  <a:lnTo>
                    <a:pt x="384302" y="1184021"/>
                  </a:lnTo>
                  <a:lnTo>
                    <a:pt x="427990" y="1188593"/>
                  </a:lnTo>
                  <a:lnTo>
                    <a:pt x="467995" y="1190371"/>
                  </a:lnTo>
                  <a:lnTo>
                    <a:pt x="579628" y="1182624"/>
                  </a:lnTo>
                  <a:lnTo>
                    <a:pt x="637032" y="1170813"/>
                  </a:lnTo>
                  <a:lnTo>
                    <a:pt x="673989" y="1159637"/>
                  </a:lnTo>
                  <a:lnTo>
                    <a:pt x="704088" y="1135634"/>
                  </a:lnTo>
                  <a:lnTo>
                    <a:pt x="704469" y="1125347"/>
                  </a:lnTo>
                  <a:close/>
                </a:path>
              </a:pathLst>
            </a:custGeom>
            <a:solidFill>
              <a:srgbClr val="2337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219075"/>
            <a:ext cx="6686550" cy="1006792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515225" y="219075"/>
            <a:ext cx="171450" cy="10067925"/>
          </a:xfrm>
          <a:custGeom>
            <a:avLst/>
            <a:gdLst/>
            <a:ahLst/>
            <a:cxnLst/>
            <a:rect l="l" t="t" r="r" b="b"/>
            <a:pathLst>
              <a:path w="171450" h="10067925">
                <a:moveTo>
                  <a:pt x="171437" y="0"/>
                </a:moveTo>
                <a:lnTo>
                  <a:pt x="0" y="0"/>
                </a:lnTo>
                <a:lnTo>
                  <a:pt x="0" y="10067925"/>
                </a:lnTo>
                <a:lnTo>
                  <a:pt x="171437" y="10067925"/>
                </a:lnTo>
                <a:lnTo>
                  <a:pt x="171437" y="0"/>
                </a:lnTo>
                <a:close/>
              </a:path>
            </a:pathLst>
          </a:custGeom>
          <a:solidFill>
            <a:srgbClr val="0029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5777" rIns="0" bIns="0" rtlCol="0">
            <a:spAutoFit/>
          </a:bodyPr>
          <a:lstStyle/>
          <a:p>
            <a:pPr marL="6151245">
              <a:lnSpc>
                <a:spcPct val="100000"/>
              </a:lnSpc>
              <a:spcBef>
                <a:spcPts val="105"/>
              </a:spcBef>
            </a:pPr>
            <a:r>
              <a:rPr sz="6000" dirty="0">
                <a:solidFill>
                  <a:srgbClr val="00295E"/>
                </a:solidFill>
              </a:rPr>
              <a:t>ХАМТЫН</a:t>
            </a:r>
            <a:r>
              <a:rPr sz="6000" spc="-15" dirty="0">
                <a:solidFill>
                  <a:srgbClr val="00295E"/>
                </a:solidFill>
              </a:rPr>
              <a:t> </a:t>
            </a:r>
            <a:r>
              <a:rPr sz="6000" spc="-10" dirty="0">
                <a:solidFill>
                  <a:srgbClr val="00295E"/>
                </a:solidFill>
              </a:rPr>
              <a:t>АЖИЛЛАГАА:</a:t>
            </a:r>
            <a:endParaRPr sz="6000" dirty="0"/>
          </a:p>
        </p:txBody>
      </p:sp>
      <p:sp>
        <p:nvSpPr>
          <p:cNvPr id="5" name="object 5"/>
          <p:cNvSpPr txBox="1"/>
          <p:nvPr/>
        </p:nvSpPr>
        <p:spPr>
          <a:xfrm>
            <a:off x="7932801" y="1927354"/>
            <a:ext cx="9255760" cy="78047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algn="just">
              <a:lnSpc>
                <a:spcPct val="116399"/>
              </a:lnSpc>
              <a:spcBef>
                <a:spcPts val="120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Дээд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шүүхийн  мэдээлэлд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халдахаас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урьдчилан 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сэргийлэхийн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тулд</a:t>
            </a:r>
            <a:r>
              <a:rPr sz="2400" spc="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Ерөнхий</a:t>
            </a:r>
            <a:r>
              <a:rPr sz="2400" spc="4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шүүгч</a:t>
            </a:r>
            <a:r>
              <a:rPr sz="2400" spc="4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Проф.</a:t>
            </a:r>
            <a:r>
              <a:rPr sz="2400" spc="3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Др.</a:t>
            </a:r>
            <a:r>
              <a:rPr sz="2400" spc="3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Х.М.Сярифуддин,</a:t>
            </a:r>
            <a:r>
              <a:rPr sz="2400" spc="45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С.Х.,</a:t>
            </a:r>
            <a:r>
              <a:rPr sz="2400" spc="3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М.Х.нь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sz="2400" spc="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оны</a:t>
            </a:r>
            <a:r>
              <a:rPr sz="2400" spc="4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9-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2400" spc="4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сарын</a:t>
            </a:r>
            <a:r>
              <a:rPr sz="2400" spc="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21-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нд</a:t>
            </a:r>
            <a:r>
              <a:rPr sz="2400" spc="4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MA-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CSIRT</a:t>
            </a:r>
            <a:r>
              <a:rPr sz="2400" spc="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(Компьютерийн</a:t>
            </a:r>
            <a:r>
              <a:rPr sz="2400" spc="4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аюулгүй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байдлын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ослын</a:t>
            </a:r>
            <a:r>
              <a:rPr sz="24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хариу</a:t>
            </a:r>
            <a:r>
              <a:rPr sz="24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арга хэмжээ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авах</a:t>
            </a:r>
            <a:r>
              <a:rPr sz="24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баг)-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ийг</a:t>
            </a:r>
            <a:r>
              <a:rPr sz="24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байгуулсан.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844"/>
              </a:spcBef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1430" algn="just">
              <a:lnSpc>
                <a:spcPct val="117300"/>
              </a:lnSpc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Энэхүү</a:t>
            </a:r>
            <a:r>
              <a:rPr sz="2400" spc="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хөтөлбөр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нь</a:t>
            </a:r>
            <a:r>
              <a:rPr sz="2400" spc="56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Дээд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Шүүхийн</a:t>
            </a:r>
            <a:r>
              <a:rPr sz="2400" spc="5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Хууль</a:t>
            </a:r>
            <a:r>
              <a:rPr sz="2400" spc="5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зүй,</a:t>
            </a:r>
            <a:r>
              <a:rPr sz="2400" spc="5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олон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нийттэй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харилцах</a:t>
            </a:r>
            <a:r>
              <a:rPr sz="24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газар ба</a:t>
            </a: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Үндэсний</a:t>
            </a: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кибер,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криптогийн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агентлаг</a:t>
            </a: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(BSSN-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ийн</a:t>
            </a:r>
            <a:r>
              <a:rPr sz="24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хамтын</a:t>
            </a:r>
            <a:r>
              <a:rPr sz="24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ажиллагааны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үр</a:t>
            </a:r>
            <a:r>
              <a:rPr sz="24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дүнд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бий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болсон.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765"/>
              </a:spcBef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2700" algn="just">
              <a:lnSpc>
                <a:spcPct val="117300"/>
              </a:lnSpc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CSIRT</a:t>
            </a:r>
            <a:r>
              <a:rPr sz="2400" spc="5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нь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мэдээллийн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аюулгүй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байдлын</a:t>
            </a: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зөрчлөөс</a:t>
            </a: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урьдчилан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сэргийлэх,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удирдах,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хариу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арга</a:t>
            </a:r>
            <a:r>
              <a:rPr sz="24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хэмжээ</a:t>
            </a: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авах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үйлчилгээ,</a:t>
            </a:r>
            <a:r>
              <a:rPr sz="24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тусламж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үзүүлдэг</a:t>
            </a:r>
            <a:r>
              <a:rPr sz="2400"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байгууллагын</a:t>
            </a:r>
            <a:r>
              <a:rPr sz="2400" spc="-1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дотоод</a:t>
            </a:r>
            <a:r>
              <a:rPr sz="2400" spc="-1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нэгж</a:t>
            </a:r>
            <a:r>
              <a:rPr sz="2400" spc="-1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юм.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860"/>
              </a:spcBef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8890" algn="just">
              <a:lnSpc>
                <a:spcPct val="116599"/>
              </a:lnSpc>
              <a:spcBef>
                <a:spcPts val="5"/>
              </a:spcBef>
            </a:pP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MA-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CSIRT</a:t>
            </a:r>
            <a:r>
              <a:rPr sz="2400" spc="11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нь</a:t>
            </a:r>
            <a:r>
              <a:rPr sz="2400" spc="15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шүүхийн</a:t>
            </a:r>
            <a:r>
              <a:rPr sz="2400" spc="17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салбар</a:t>
            </a:r>
            <a:r>
              <a:rPr sz="2400" spc="15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дахь</a:t>
            </a:r>
            <a:r>
              <a:rPr sz="2400" spc="14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Компьютерийн</a:t>
            </a:r>
            <a:r>
              <a:rPr sz="2400" spc="16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аюулгүй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байдлын</a:t>
            </a:r>
            <a:r>
              <a:rPr sz="2400" spc="5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ослын</a:t>
            </a:r>
            <a:r>
              <a:rPr sz="2400" spc="48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хариу</a:t>
            </a:r>
            <a:r>
              <a:rPr sz="2400" spc="4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арга</a:t>
            </a:r>
            <a:r>
              <a:rPr sz="2400" spc="5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хэмжээний</a:t>
            </a:r>
            <a:r>
              <a:rPr sz="2400" spc="4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баг</a:t>
            </a:r>
            <a:r>
              <a:rPr sz="2400" spc="5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бөгөөд</a:t>
            </a:r>
            <a:r>
              <a:rPr sz="2400" spc="4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Дээд</a:t>
            </a:r>
            <a:r>
              <a:rPr sz="2400" spc="5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шүүх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болон</a:t>
            </a:r>
            <a:r>
              <a:rPr sz="2400" spc="26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түүний</a:t>
            </a:r>
            <a:r>
              <a:rPr sz="2400" spc="27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харьяа</a:t>
            </a:r>
            <a:r>
              <a:rPr sz="2400" spc="26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шүүхийн</a:t>
            </a:r>
            <a:r>
              <a:rPr sz="2400" spc="28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байгууллагуудын</a:t>
            </a:r>
            <a:r>
              <a:rPr sz="2400" spc="27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кибер</a:t>
            </a:r>
            <a:r>
              <a:rPr sz="2400" spc="27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үйл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ажиллагаанд</a:t>
            </a:r>
            <a:r>
              <a:rPr sz="2400" spc="45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гарсан</a:t>
            </a:r>
            <a:r>
              <a:rPr sz="2400" spc="47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тохиолдолд</a:t>
            </a:r>
            <a:r>
              <a:rPr sz="2400" spc="47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хариу</a:t>
            </a:r>
            <a:r>
              <a:rPr sz="2400" spc="459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арга</a:t>
            </a:r>
            <a:r>
              <a:rPr sz="2400" spc="48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хэмжээ</a:t>
            </a:r>
            <a:r>
              <a:rPr sz="2400" spc="47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авч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ажилладаг.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3"/>
            <a:ext cx="7381875" cy="10287000"/>
            <a:chOff x="0" y="-3"/>
            <a:chExt cx="738187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96149" cy="10286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210425" y="-3"/>
              <a:ext cx="171450" cy="10287000"/>
            </a:xfrm>
            <a:custGeom>
              <a:avLst/>
              <a:gdLst/>
              <a:ahLst/>
              <a:cxnLst/>
              <a:rect l="l" t="t" r="r" b="b"/>
              <a:pathLst>
                <a:path w="171450" h="10287000">
                  <a:moveTo>
                    <a:pt x="171437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171437" y="10287000"/>
                  </a:lnTo>
                  <a:lnTo>
                    <a:pt x="171437" y="0"/>
                  </a:lnTo>
                  <a:close/>
                </a:path>
              </a:pathLst>
            </a:custGeom>
            <a:solidFill>
              <a:srgbClr val="0029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571105" y="392048"/>
            <a:ext cx="473837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0" spc="-350" dirty="0">
                <a:solidFill>
                  <a:srgbClr val="00295E"/>
                </a:solidFill>
              </a:rPr>
              <a:t>ҮРГЭЛЖЛЭЛ</a:t>
            </a:r>
            <a:r>
              <a:rPr sz="6000" spc="-790" dirty="0">
                <a:solidFill>
                  <a:srgbClr val="00295E"/>
                </a:solidFill>
              </a:rPr>
              <a:t> </a:t>
            </a:r>
            <a:r>
              <a:rPr sz="6000" spc="-50" dirty="0">
                <a:solidFill>
                  <a:srgbClr val="00295E"/>
                </a:solidFill>
              </a:rPr>
              <a:t>:</a:t>
            </a:r>
            <a:endParaRPr sz="6000" dirty="0"/>
          </a:p>
        </p:txBody>
      </p:sp>
      <p:sp>
        <p:nvSpPr>
          <p:cNvPr id="6" name="object 6"/>
          <p:cNvSpPr txBox="1"/>
          <p:nvPr/>
        </p:nvSpPr>
        <p:spPr>
          <a:xfrm>
            <a:off x="7571105" y="1449387"/>
            <a:ext cx="10190480" cy="73448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6200" algn="just">
              <a:lnSpc>
                <a:spcPct val="114700"/>
              </a:lnSpc>
              <a:spcBef>
                <a:spcPts val="100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r>
              <a:rPr sz="24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оны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sz="24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сарын</a:t>
            </a:r>
            <a:r>
              <a:rPr sz="24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8-ны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Пүрэв гарагт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Кибер</a:t>
            </a:r>
            <a:r>
              <a:rPr sz="24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sz="24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криптогийн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үндэсний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агентлаг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(BSSN)-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аас</a:t>
            </a:r>
            <a:r>
              <a:rPr sz="2400"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зохион</a:t>
            </a:r>
            <a:r>
              <a:rPr sz="2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байгуулсан</a:t>
            </a:r>
            <a:r>
              <a:rPr sz="2400" spc="-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Хамгаалалтын</a:t>
            </a:r>
            <a:r>
              <a:rPr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зохицуулалтын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IIV</a:t>
            </a:r>
            <a:r>
              <a:rPr sz="24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форумд</a:t>
            </a:r>
            <a:r>
              <a:rPr sz="24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Хууль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зүй,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олон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нийттэй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харилцах</a:t>
            </a:r>
            <a:r>
              <a:rPr sz="24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газрын</a:t>
            </a:r>
            <a:r>
              <a:rPr sz="24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дарга,</a:t>
            </a:r>
            <a:r>
              <a:rPr sz="2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spc="-25" noProof="1">
                <a:latin typeface="Arial" panose="020B0604020202020204" pitchFamily="34" charset="0"/>
                <a:cs typeface="Arial" panose="020B0604020202020204" pitchFamily="34" charset="0"/>
              </a:rPr>
              <a:t>др. </a:t>
            </a:r>
            <a:r>
              <a:rPr lang="mn-MN" sz="2400" noProof="1">
                <a:latin typeface="Arial" panose="020B0604020202020204" pitchFamily="34" charset="0"/>
                <a:cs typeface="Arial" panose="020B0604020202020204" pitchFamily="34" charset="0"/>
              </a:rPr>
              <a:t>Собанди,</a:t>
            </a:r>
            <a:r>
              <a:rPr lang="mn-MN" sz="2400" spc="-10" noProof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С.Х.,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М.Х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оролцсон.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770"/>
              </a:spcBef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just">
              <a:lnSpc>
                <a:spcPct val="114700"/>
              </a:lnSpc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Форумын</a:t>
            </a: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үеэр</a:t>
            </a:r>
            <a:r>
              <a:rPr sz="2400" spc="2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Үндэсний</a:t>
            </a:r>
            <a:r>
              <a:rPr sz="2400" spc="2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кибер</a:t>
            </a:r>
            <a:r>
              <a:rPr sz="2400" spc="2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sz="2400" spc="2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криптогийн</a:t>
            </a:r>
            <a:r>
              <a:rPr sz="2400" spc="3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агентлаг</a:t>
            </a:r>
            <a:r>
              <a:rPr sz="2400" spc="3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(BSSN)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  ба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төрийн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бусад байгууллагуудын</a:t>
            </a: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хооронд Кибер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аюулгүй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байдлын</a:t>
            </a: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тухай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харилцан</a:t>
            </a:r>
            <a:r>
              <a:rPr sz="2400" spc="41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ойлголцлын</a:t>
            </a:r>
            <a:r>
              <a:rPr sz="2400" spc="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санамж</a:t>
            </a:r>
            <a:r>
              <a:rPr sz="2400" spc="42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бичиг</a:t>
            </a:r>
            <a:r>
              <a:rPr sz="2400" spc="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байгуулж,</a:t>
            </a:r>
            <a:r>
              <a:rPr sz="2400" spc="39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талууд</a:t>
            </a:r>
            <a:r>
              <a:rPr sz="2400" spc="42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хамтран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ажиллахаа</a:t>
            </a:r>
            <a:r>
              <a:rPr sz="2400"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харилцан</a:t>
            </a:r>
            <a:r>
              <a:rPr sz="24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амласан.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770"/>
              </a:spcBef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6985" algn="just">
              <a:lnSpc>
                <a:spcPct val="114700"/>
              </a:lnSpc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Дээд</a:t>
            </a:r>
            <a:r>
              <a:rPr sz="2400" spc="42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шүүхийн</a:t>
            </a:r>
            <a:r>
              <a:rPr sz="2400" spc="42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түвшинд</a:t>
            </a:r>
            <a:r>
              <a:rPr sz="2400" spc="409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кибер</a:t>
            </a:r>
            <a:r>
              <a:rPr sz="2400" spc="41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аюулгүй</a:t>
            </a:r>
            <a:r>
              <a:rPr sz="2400" spc="41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байдлын</a:t>
            </a:r>
            <a:r>
              <a:rPr sz="2400" spc="43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зохицуулалтыг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сайжруулах</a:t>
            </a:r>
            <a:r>
              <a:rPr sz="2400" spc="4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нь</a:t>
            </a:r>
            <a:r>
              <a:rPr sz="2400" spc="3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нэн</a:t>
            </a:r>
            <a:r>
              <a:rPr sz="2400" spc="4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чухал</a:t>
            </a:r>
            <a:r>
              <a:rPr sz="2400" spc="3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бөгөөд</a:t>
            </a:r>
            <a:r>
              <a:rPr sz="2400" spc="3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Дээд</a:t>
            </a:r>
            <a:r>
              <a:rPr sz="2400" spc="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шүүх</a:t>
            </a:r>
            <a:r>
              <a:rPr sz="2400" spc="409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BSSN-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тэй</a:t>
            </a:r>
            <a:r>
              <a:rPr sz="2400" spc="4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хамтран</a:t>
            </a:r>
            <a:r>
              <a:rPr sz="2400" spc="4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энэ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асуудлаар</a:t>
            </a:r>
            <a:r>
              <a:rPr sz="24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шалгалт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явуулахаа</a:t>
            </a:r>
            <a:r>
              <a:rPr sz="24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мэдэгдсэн.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730"/>
              </a:spcBef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6985" algn="just">
              <a:lnSpc>
                <a:spcPct val="115999"/>
              </a:lnSpc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Хэрэг</a:t>
            </a:r>
            <a:r>
              <a:rPr sz="2400" spc="19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бүртгэх,</a:t>
            </a:r>
            <a:r>
              <a:rPr sz="2400" spc="18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гүйцэтгэлд</a:t>
            </a:r>
            <a:r>
              <a:rPr sz="2400" spc="17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хяналт</a:t>
            </a:r>
            <a:r>
              <a:rPr sz="2400" spc="17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тавих,</a:t>
            </a:r>
            <a:r>
              <a:rPr sz="2400" spc="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хуулийн</a:t>
            </a:r>
            <a:r>
              <a:rPr sz="2400" spc="204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бусад</a:t>
            </a:r>
            <a:r>
              <a:rPr sz="2400" spc="19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этгээдтэй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харилцах,</a:t>
            </a:r>
            <a:r>
              <a:rPr sz="2400" spc="49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шүүх</a:t>
            </a:r>
            <a:r>
              <a:rPr sz="2400" spc="47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хурал</a:t>
            </a:r>
            <a:r>
              <a:rPr sz="2400" spc="47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хийх</a:t>
            </a:r>
            <a:r>
              <a:rPr sz="2400" spc="47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зэрэг</a:t>
            </a:r>
            <a:r>
              <a:rPr sz="2400" spc="49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шүүхийн</a:t>
            </a:r>
            <a:r>
              <a:rPr sz="2400" spc="49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үндсэн</a:t>
            </a:r>
            <a:r>
              <a:rPr sz="2400" spc="47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үүрэг,</a:t>
            </a:r>
            <a:r>
              <a:rPr sz="2400" spc="48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үйл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ажиллагааг</a:t>
            </a:r>
            <a:r>
              <a:rPr sz="24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эдгээр</a:t>
            </a:r>
            <a:r>
              <a:rPr sz="2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тѳслүүд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дэмжинэ.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625" y="190500"/>
            <a:ext cx="17859375" cy="10096500"/>
            <a:chOff x="428625" y="190500"/>
            <a:chExt cx="17859375" cy="10096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8625" y="190500"/>
              <a:ext cx="17859375" cy="68294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625" y="6858000"/>
              <a:ext cx="17859375" cy="34289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625" y="3790950"/>
              <a:ext cx="11134725" cy="64960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48775" y="190500"/>
              <a:ext cx="7972425" cy="49911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8625" y="2057400"/>
              <a:ext cx="17859375" cy="822959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38600" y="190500"/>
              <a:ext cx="9191625" cy="102870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293745" y="957262"/>
            <a:ext cx="11376660" cy="755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800" b="0" spc="-350" dirty="0">
                <a:latin typeface="Arial" panose="020B0604020202020204" pitchFamily="34" charset="0"/>
                <a:cs typeface="Arial" panose="020B0604020202020204" pitchFamily="34" charset="0"/>
              </a:rPr>
              <a:t>ИНДОНЕЗИЙН</a:t>
            </a:r>
            <a:r>
              <a:rPr sz="4800" b="0" spc="-6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800" b="0" spc="-285" dirty="0">
                <a:latin typeface="Arial" panose="020B0604020202020204" pitchFamily="34" charset="0"/>
                <a:cs typeface="Arial" panose="020B0604020202020204" pitchFamily="34" charset="0"/>
              </a:rPr>
              <a:t>БҮГД</a:t>
            </a:r>
            <a:r>
              <a:rPr sz="4800" b="0" spc="-7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800" b="0" spc="-345" dirty="0">
                <a:latin typeface="Arial" panose="020B0604020202020204" pitchFamily="34" charset="0"/>
                <a:cs typeface="Arial" panose="020B0604020202020204" pitchFamily="34" charset="0"/>
              </a:rPr>
              <a:t>НАЙРАМДАХ</a:t>
            </a:r>
            <a:r>
              <a:rPr sz="4800" b="0" spc="-7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800" b="0" spc="-290" dirty="0">
                <a:latin typeface="Arial" panose="020B0604020202020204" pitchFamily="34" charset="0"/>
                <a:cs typeface="Arial" panose="020B0604020202020204" pitchFamily="34" charset="0"/>
              </a:rPr>
              <a:t>УЛС</a:t>
            </a:r>
            <a:endParaRPr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57400" y="2171700"/>
            <a:ext cx="12322175" cy="5632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6275705" algn="l"/>
                <a:tab pos="8471535" algn="l"/>
              </a:tabLst>
            </a:pPr>
            <a:r>
              <a:rPr sz="3500" i="1" spc="1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ДЭЛХИЙН</a:t>
            </a:r>
            <a:r>
              <a:rPr sz="3500" i="1" spc="4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500" i="1" spc="1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ХАМГИЙН</a:t>
            </a:r>
            <a:r>
              <a:rPr sz="3500" i="1" spc="4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500" i="1" spc="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</a:t>
            </a:r>
            <a:r>
              <a:rPr sz="35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3500" i="1" spc="1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СҮЛЖЭЭ</a:t>
            </a:r>
            <a:r>
              <a:rPr sz="35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3500" i="1" spc="1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АРАЛТАЙ</a:t>
            </a:r>
            <a:r>
              <a:rPr sz="3500" i="1" spc="3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500" i="1" spc="1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ОРОН</a:t>
            </a:r>
            <a:endParaRPr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9112" y="6829869"/>
            <a:ext cx="6135370" cy="346710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273935">
              <a:lnSpc>
                <a:spcPct val="100000"/>
              </a:lnSpc>
              <a:spcBef>
                <a:spcPts val="470"/>
              </a:spcBef>
            </a:pP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1,904,569</a:t>
            </a:r>
            <a:r>
              <a:rPr sz="275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spc="-20" dirty="0">
                <a:latin typeface="Arial" panose="020B0604020202020204" pitchFamily="34" charset="0"/>
                <a:cs typeface="Arial" panose="020B0604020202020204" pitchFamily="34" charset="0"/>
              </a:rPr>
              <a:t>кв.</a:t>
            </a:r>
            <a:r>
              <a:rPr sz="275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spc="-25" dirty="0"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endParaRPr sz="2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9590" marR="248285" indent="-29845">
              <a:lnSpc>
                <a:spcPts val="3829"/>
              </a:lnSpc>
              <a:spcBef>
                <a:spcPts val="65"/>
              </a:spcBef>
            </a:pP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17.000</a:t>
            </a:r>
            <a:r>
              <a:rPr sz="2750" spc="-1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spc="-135" dirty="0">
                <a:latin typeface="Arial" panose="020B0604020202020204" pitchFamily="34" charset="0"/>
                <a:cs typeface="Arial" panose="020B0604020202020204" pitchFamily="34" charset="0"/>
              </a:rPr>
              <a:t>арал,</a:t>
            </a:r>
            <a:r>
              <a:rPr sz="275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sz="2750" spc="-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гол</a:t>
            </a:r>
            <a:r>
              <a:rPr sz="275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арал:</a:t>
            </a:r>
            <a:r>
              <a:rPr sz="275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spc="-10" dirty="0">
                <a:latin typeface="Arial" panose="020B0604020202020204" pitchFamily="34" charset="0"/>
                <a:cs typeface="Arial" panose="020B0604020202020204" pitchFamily="34" charset="0"/>
              </a:rPr>
              <a:t>Суматра,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Жава,</a:t>
            </a:r>
            <a:r>
              <a:rPr sz="275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Борнео,</a:t>
            </a:r>
            <a:r>
              <a:rPr sz="275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Селебес,</a:t>
            </a:r>
            <a:r>
              <a:rPr sz="27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spc="-10" dirty="0">
                <a:latin typeface="Arial" panose="020B0604020202020204" pitchFamily="34" charset="0"/>
                <a:cs typeface="Arial" panose="020B0604020202020204" pitchFamily="34" charset="0"/>
              </a:rPr>
              <a:t>Папуа</a:t>
            </a:r>
            <a:endParaRPr sz="2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10385">
              <a:lnSpc>
                <a:spcPct val="100000"/>
              </a:lnSpc>
              <a:spcBef>
                <a:spcPts val="459"/>
              </a:spcBef>
            </a:pPr>
            <a:r>
              <a:rPr sz="2750" spc="-45" dirty="0">
                <a:latin typeface="Arial" panose="020B0604020202020204" pitchFamily="34" charset="0"/>
                <a:cs typeface="Arial" panose="020B0604020202020204" pitchFamily="34" charset="0"/>
              </a:rPr>
              <a:t>275</a:t>
            </a:r>
            <a:r>
              <a:rPr sz="2750" spc="-1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spc="-70" dirty="0">
                <a:latin typeface="Arial" panose="020B0604020202020204" pitchFamily="34" charset="0"/>
                <a:cs typeface="Arial" panose="020B0604020202020204" pitchFamily="34" charset="0"/>
              </a:rPr>
              <a:t>сая</a:t>
            </a:r>
            <a:r>
              <a:rPr sz="2750" spc="-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spc="-70" dirty="0">
                <a:latin typeface="Arial" panose="020B0604020202020204" pitchFamily="34" charset="0"/>
                <a:cs typeface="Arial" panose="020B0604020202020204" pitchFamily="34" charset="0"/>
              </a:rPr>
              <a:t>хүн</a:t>
            </a:r>
            <a:r>
              <a:rPr sz="2750" spc="-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spc="-20" dirty="0">
                <a:latin typeface="Arial" panose="020B0604020202020204" pitchFamily="34" charset="0"/>
                <a:cs typeface="Arial" panose="020B0604020202020204" pitchFamily="34" charset="0"/>
              </a:rPr>
              <a:t>амтай</a:t>
            </a:r>
            <a:endParaRPr sz="2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ct val="113700"/>
              </a:lnSpc>
              <a:spcBef>
                <a:spcPts val="305"/>
              </a:spcBef>
            </a:pP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5 шашинтай:</a:t>
            </a:r>
            <a:r>
              <a:rPr sz="2750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Ислам,</a:t>
            </a:r>
            <a:r>
              <a:rPr sz="2750" spc="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Христ,</a:t>
            </a:r>
            <a:r>
              <a:rPr sz="2750" spc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spc="-10" dirty="0">
                <a:latin typeface="Arial" panose="020B0604020202020204" pitchFamily="34" charset="0"/>
                <a:cs typeface="Arial" panose="020B0604020202020204" pitchFamily="34" charset="0"/>
              </a:rPr>
              <a:t>Католик, </a:t>
            </a: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Буддын,</a:t>
            </a:r>
            <a:r>
              <a:rPr sz="2750" spc="20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spc="-20" dirty="0">
                <a:latin typeface="Arial" panose="020B0604020202020204" pitchFamily="34" charset="0"/>
                <a:cs typeface="Arial" panose="020B0604020202020204" pitchFamily="34" charset="0"/>
              </a:rPr>
              <a:t>Хинду</a:t>
            </a:r>
            <a:endParaRPr sz="2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38735" algn="ctr">
              <a:lnSpc>
                <a:spcPct val="100000"/>
              </a:lnSpc>
              <a:spcBef>
                <a:spcPts val="830"/>
              </a:spcBef>
            </a:pPr>
            <a:r>
              <a:rPr sz="2750" dirty="0">
                <a:latin typeface="Arial" panose="020B0604020202020204" pitchFamily="34" charset="0"/>
                <a:cs typeface="Arial" panose="020B0604020202020204" pitchFamily="34" charset="0"/>
              </a:rPr>
              <a:t>1,340</a:t>
            </a:r>
            <a:r>
              <a:rPr sz="275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spc="-120" dirty="0">
                <a:latin typeface="Arial" panose="020B0604020202020204" pitchFamily="34" charset="0"/>
                <a:cs typeface="Arial" panose="020B0604020202020204" pitchFamily="34" charset="0"/>
              </a:rPr>
              <a:t>угсаатны</a:t>
            </a:r>
            <a:r>
              <a:rPr sz="2750" spc="-1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spc="-10" dirty="0">
                <a:latin typeface="Arial" panose="020B0604020202020204" pitchFamily="34" charset="0"/>
                <a:cs typeface="Arial" panose="020B0604020202020204" pitchFamily="34" charset="0"/>
              </a:rPr>
              <a:t>бүлэгтэй</a:t>
            </a:r>
            <a:endParaRPr sz="2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476874"/>
            <a:ext cx="5448299" cy="481012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8288000" cy="2228850"/>
          </a:xfrm>
          <a:custGeom>
            <a:avLst/>
            <a:gdLst/>
            <a:ahLst/>
            <a:cxnLst/>
            <a:rect l="l" t="t" r="r" b="b"/>
            <a:pathLst>
              <a:path w="18288000" h="2228850">
                <a:moveTo>
                  <a:pt x="18288000" y="0"/>
                </a:moveTo>
                <a:lnTo>
                  <a:pt x="0" y="0"/>
                </a:lnTo>
                <a:lnTo>
                  <a:pt x="0" y="2228596"/>
                </a:lnTo>
                <a:lnTo>
                  <a:pt x="18288000" y="2228596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295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48300" y="5495925"/>
            <a:ext cx="12839700" cy="479107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9404" rIns="0" bIns="0" rtlCol="0">
            <a:spAutoFit/>
          </a:bodyPr>
          <a:lstStyle/>
          <a:p>
            <a:pPr marL="3432175">
              <a:lnSpc>
                <a:spcPct val="100000"/>
              </a:lnSpc>
              <a:spcBef>
                <a:spcPts val="105"/>
              </a:spcBef>
            </a:pPr>
            <a:r>
              <a:rPr spc="225" dirty="0"/>
              <a:t>ДҮГНЭЛТ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14019" y="2335593"/>
            <a:ext cx="17418050" cy="247586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just">
              <a:lnSpc>
                <a:spcPct val="117200"/>
              </a:lnSpc>
              <a:spcBef>
                <a:spcPts val="55"/>
              </a:spcBef>
            </a:pPr>
            <a:r>
              <a:rPr sz="2750" b="1" spc="145" dirty="0">
                <a:solidFill>
                  <a:srgbClr val="4F81BC"/>
                </a:solidFill>
                <a:latin typeface="Arial"/>
                <a:cs typeface="Arial"/>
              </a:rPr>
              <a:t>Кибер</a:t>
            </a:r>
            <a:r>
              <a:rPr sz="2750" b="1" spc="670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spc="155" dirty="0">
                <a:solidFill>
                  <a:srgbClr val="4F81BC"/>
                </a:solidFill>
                <a:latin typeface="Arial"/>
                <a:cs typeface="Arial"/>
              </a:rPr>
              <a:t>хамгаалагчид</a:t>
            </a:r>
            <a:r>
              <a:rPr sz="2750" b="1" spc="-35" dirty="0">
                <a:solidFill>
                  <a:srgbClr val="4F81BC"/>
                </a:solidFill>
                <a:latin typeface="Arial"/>
                <a:cs typeface="Arial"/>
              </a:rPr>
              <a:t>  </a:t>
            </a:r>
            <a:r>
              <a:rPr sz="2750" b="1" spc="90" dirty="0">
                <a:solidFill>
                  <a:srgbClr val="4F81BC"/>
                </a:solidFill>
                <a:latin typeface="Arial"/>
                <a:cs typeface="Arial"/>
              </a:rPr>
              <a:t>ба</a:t>
            </a:r>
            <a:r>
              <a:rPr sz="2750" b="1" spc="685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spc="140" dirty="0">
                <a:solidFill>
                  <a:srgbClr val="4F81BC"/>
                </a:solidFill>
                <a:latin typeface="Arial"/>
                <a:cs typeface="Arial"/>
              </a:rPr>
              <a:t>түүнд</a:t>
            </a:r>
            <a:r>
              <a:rPr sz="2750" b="1" spc="650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spc="160" dirty="0">
                <a:solidFill>
                  <a:srgbClr val="4F81BC"/>
                </a:solidFill>
                <a:latin typeface="Arial"/>
                <a:cs typeface="Arial"/>
              </a:rPr>
              <a:t>халдагчид</a:t>
            </a:r>
            <a:r>
              <a:rPr sz="2750" b="1" spc="-25" dirty="0">
                <a:solidFill>
                  <a:srgbClr val="4F81BC"/>
                </a:solidFill>
                <a:latin typeface="Arial"/>
                <a:cs typeface="Arial"/>
              </a:rPr>
              <a:t>  </a:t>
            </a:r>
            <a:r>
              <a:rPr sz="2750" b="1" spc="110" dirty="0">
                <a:solidFill>
                  <a:srgbClr val="4F81BC"/>
                </a:solidFill>
                <a:latin typeface="Arial"/>
                <a:cs typeface="Arial"/>
              </a:rPr>
              <a:t>нь</a:t>
            </a:r>
            <a:r>
              <a:rPr sz="2750" b="1" spc="670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spc="170" dirty="0">
                <a:solidFill>
                  <a:srgbClr val="4F81BC"/>
                </a:solidFill>
                <a:latin typeface="Arial"/>
                <a:cs typeface="Arial"/>
              </a:rPr>
              <a:t>шүүхийн</a:t>
            </a:r>
            <a:r>
              <a:rPr sz="2750" b="1" spc="-30" dirty="0">
                <a:solidFill>
                  <a:srgbClr val="4F81BC"/>
                </a:solidFill>
                <a:latin typeface="Arial"/>
                <a:cs typeface="Arial"/>
              </a:rPr>
              <a:t>  </a:t>
            </a:r>
            <a:r>
              <a:rPr sz="2750" b="1" spc="160" dirty="0">
                <a:solidFill>
                  <a:srgbClr val="4F81BC"/>
                </a:solidFill>
                <a:latin typeface="Arial"/>
                <a:cs typeface="Arial"/>
              </a:rPr>
              <a:t>кибер</a:t>
            </a:r>
            <a:r>
              <a:rPr sz="2750" b="1" spc="670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spc="160" dirty="0">
                <a:solidFill>
                  <a:srgbClr val="4F81BC"/>
                </a:solidFill>
                <a:latin typeface="Arial"/>
                <a:cs typeface="Arial"/>
              </a:rPr>
              <a:t>аюулгүй</a:t>
            </a:r>
            <a:r>
              <a:rPr sz="2750" b="1" spc="-35" dirty="0">
                <a:solidFill>
                  <a:srgbClr val="4F81BC"/>
                </a:solidFill>
                <a:latin typeface="Arial"/>
                <a:cs typeface="Arial"/>
              </a:rPr>
              <a:t>  </a:t>
            </a:r>
            <a:r>
              <a:rPr sz="2750" b="1" spc="160" dirty="0">
                <a:solidFill>
                  <a:srgbClr val="4F81BC"/>
                </a:solidFill>
                <a:latin typeface="Arial"/>
                <a:cs typeface="Arial"/>
              </a:rPr>
              <a:t>байдлын</a:t>
            </a:r>
            <a:r>
              <a:rPr sz="2750" b="1" spc="675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spc="150" dirty="0">
                <a:solidFill>
                  <a:srgbClr val="4F81BC"/>
                </a:solidFill>
                <a:latin typeface="Arial"/>
                <a:cs typeface="Arial"/>
              </a:rPr>
              <a:t>давцанд </a:t>
            </a:r>
            <a:r>
              <a:rPr sz="2750" b="1" spc="170" dirty="0">
                <a:solidFill>
                  <a:srgbClr val="4F81BC"/>
                </a:solidFill>
                <a:latin typeface="Arial"/>
                <a:cs typeface="Arial"/>
              </a:rPr>
              <a:t>тасралтгүй</a:t>
            </a:r>
            <a:r>
              <a:rPr sz="2750" b="1" spc="565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spc="170" dirty="0">
                <a:solidFill>
                  <a:srgbClr val="4F81BC"/>
                </a:solidFill>
                <a:latin typeface="Arial"/>
                <a:cs typeface="Arial"/>
              </a:rPr>
              <a:t>тулалдсаар</a:t>
            </a:r>
            <a:r>
              <a:rPr sz="2750" b="1" spc="540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spc="155" dirty="0">
                <a:solidFill>
                  <a:srgbClr val="4F81BC"/>
                </a:solidFill>
                <a:latin typeface="Arial"/>
                <a:cs typeface="Arial"/>
              </a:rPr>
              <a:t>байх</a:t>
            </a:r>
            <a:r>
              <a:rPr sz="2750" b="1" spc="495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spc="155" dirty="0">
                <a:solidFill>
                  <a:srgbClr val="4F81BC"/>
                </a:solidFill>
                <a:latin typeface="Arial"/>
                <a:cs typeface="Arial"/>
              </a:rPr>
              <a:t>болно.</a:t>
            </a:r>
            <a:r>
              <a:rPr sz="2750" b="1" spc="509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spc="155" dirty="0">
                <a:solidFill>
                  <a:srgbClr val="4F81BC"/>
                </a:solidFill>
                <a:latin typeface="Arial"/>
                <a:cs typeface="Arial"/>
              </a:rPr>
              <a:t>Иймд,</a:t>
            </a:r>
            <a:r>
              <a:rPr sz="2750" b="1" spc="500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spc="170" dirty="0">
                <a:solidFill>
                  <a:srgbClr val="4F81BC"/>
                </a:solidFill>
                <a:latin typeface="Arial"/>
                <a:cs typeface="Arial"/>
              </a:rPr>
              <a:t>шүүхүүд</a:t>
            </a:r>
            <a:r>
              <a:rPr sz="2750" b="1" spc="535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spc="175" dirty="0">
                <a:solidFill>
                  <a:srgbClr val="4F81BC"/>
                </a:solidFill>
                <a:latin typeface="Arial"/>
                <a:cs typeface="Arial"/>
              </a:rPr>
              <a:t>санаачилгатай</a:t>
            </a:r>
            <a:r>
              <a:rPr sz="2750" b="1" spc="555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spc="145" dirty="0">
                <a:solidFill>
                  <a:srgbClr val="4F81BC"/>
                </a:solidFill>
                <a:latin typeface="Arial"/>
                <a:cs typeface="Arial"/>
              </a:rPr>
              <a:t>байж</a:t>
            </a:r>
            <a:r>
              <a:rPr sz="2750" b="1" spc="505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spc="140" dirty="0">
                <a:solidFill>
                  <a:srgbClr val="4F81BC"/>
                </a:solidFill>
                <a:latin typeface="Arial"/>
                <a:cs typeface="Arial"/>
              </a:rPr>
              <a:t>олон</a:t>
            </a:r>
            <a:r>
              <a:rPr sz="2750" b="1" spc="525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spc="35" dirty="0">
                <a:solidFill>
                  <a:srgbClr val="4F81BC"/>
                </a:solidFill>
                <a:latin typeface="Arial"/>
                <a:cs typeface="Arial"/>
              </a:rPr>
              <a:t>давхаргат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кибер</a:t>
            </a:r>
            <a:r>
              <a:rPr sz="2750" b="1" spc="280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аюулгүй</a:t>
            </a:r>
            <a:r>
              <a:rPr sz="2750" b="1" spc="295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байдлын</a:t>
            </a:r>
            <a:r>
              <a:rPr sz="2750" b="1" spc="245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арга</a:t>
            </a:r>
            <a:r>
              <a:rPr sz="2750" b="1" spc="260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хэмжээг</a:t>
            </a:r>
            <a:r>
              <a:rPr sz="2750" b="1" spc="235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нэн</a:t>
            </a:r>
            <a:r>
              <a:rPr sz="2750" b="1" spc="250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тэргүүнд</a:t>
            </a:r>
            <a:r>
              <a:rPr sz="2750" b="1" spc="280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тавин,</a:t>
            </a:r>
            <a:r>
              <a:rPr sz="2750" b="1" spc="470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шинэ</a:t>
            </a:r>
            <a:r>
              <a:rPr sz="2750" b="1" spc="215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технологиудыг</a:t>
            </a:r>
            <a:r>
              <a:rPr sz="2750" b="1" spc="295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тосон</a:t>
            </a:r>
            <a:r>
              <a:rPr sz="2750" b="1" spc="220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авч,</a:t>
            </a:r>
            <a:r>
              <a:rPr sz="2750" b="1" spc="229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spc="-20" dirty="0">
                <a:solidFill>
                  <a:srgbClr val="4F81BC"/>
                </a:solidFill>
                <a:latin typeface="Arial"/>
                <a:cs typeface="Arial"/>
              </a:rPr>
              <a:t>эмзэг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өгөгдлийг</a:t>
            </a:r>
            <a:r>
              <a:rPr sz="2750" b="1" spc="295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хамгаалахын</a:t>
            </a:r>
            <a:r>
              <a:rPr sz="2750" b="1" spc="305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тулд</a:t>
            </a:r>
            <a:r>
              <a:rPr sz="2750" b="1" spc="285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цахим</a:t>
            </a:r>
            <a:r>
              <a:rPr sz="2750" b="1" spc="295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өөрчлөлтийн</a:t>
            </a:r>
            <a:r>
              <a:rPr sz="2750" b="1" spc="310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нөлөөнд</a:t>
            </a:r>
            <a:r>
              <a:rPr sz="2750" b="1" spc="335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бэлдэж,</a:t>
            </a:r>
            <a:r>
              <a:rPr sz="2750" b="1" spc="509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үйл</a:t>
            </a:r>
            <a:r>
              <a:rPr sz="2750" b="1" spc="290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ажиллагааны</a:t>
            </a:r>
            <a:r>
              <a:rPr sz="2750" b="1" spc="350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spc="-10" dirty="0">
                <a:solidFill>
                  <a:srgbClr val="4F81BC"/>
                </a:solidFill>
                <a:latin typeface="Arial"/>
                <a:cs typeface="Arial"/>
              </a:rPr>
              <a:t>тасралтгүй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байдлаа</a:t>
            </a:r>
            <a:r>
              <a:rPr sz="2750" b="1" spc="135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хангаж,</a:t>
            </a:r>
            <a:r>
              <a:rPr sz="2750" b="1" spc="275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олон</a:t>
            </a:r>
            <a:r>
              <a:rPr sz="2750" b="1" spc="175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нийтийн</a:t>
            </a:r>
            <a:r>
              <a:rPr sz="2750" b="1" spc="130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шүүхэд</a:t>
            </a:r>
            <a:r>
              <a:rPr sz="2750" b="1" spc="185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итгэх</a:t>
            </a:r>
            <a:r>
              <a:rPr sz="2750" b="1" spc="105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итгэлийг</a:t>
            </a:r>
            <a:r>
              <a:rPr sz="2750" b="1" spc="180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4F81BC"/>
                </a:solidFill>
                <a:latin typeface="Arial"/>
                <a:cs typeface="Arial"/>
              </a:rPr>
              <a:t>хадгалах</a:t>
            </a:r>
            <a:r>
              <a:rPr sz="2750" b="1" spc="185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750" b="1" spc="-10" dirty="0">
                <a:solidFill>
                  <a:srgbClr val="4F81BC"/>
                </a:solidFill>
                <a:latin typeface="Arial"/>
                <a:cs typeface="Arial"/>
              </a:rPr>
              <a:t>шаардлагатай.</a:t>
            </a:r>
            <a:endParaRPr sz="27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0"/>
            <a:ext cx="8553450" cy="427672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52924" y="6438899"/>
              <a:ext cx="13935075" cy="38480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71475"/>
              <a:ext cx="9143999" cy="99155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76774" y="0"/>
              <a:ext cx="6515100" cy="540067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257924" y="0"/>
              <a:ext cx="3829050" cy="3800475"/>
            </a:xfrm>
            <a:custGeom>
              <a:avLst/>
              <a:gdLst/>
              <a:ahLst/>
              <a:cxnLst/>
              <a:rect l="l" t="t" r="r" b="b"/>
              <a:pathLst>
                <a:path w="3829050" h="3800475">
                  <a:moveTo>
                    <a:pt x="3828796" y="0"/>
                  </a:moveTo>
                  <a:lnTo>
                    <a:pt x="3774948" y="0"/>
                  </a:lnTo>
                  <a:lnTo>
                    <a:pt x="0" y="3773043"/>
                  </a:lnTo>
                  <a:lnTo>
                    <a:pt x="26924" y="3799966"/>
                  </a:lnTo>
                  <a:lnTo>
                    <a:pt x="38287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7674" y="1181100"/>
              <a:ext cx="8448675" cy="844867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47674" y="1181100"/>
              <a:ext cx="8439150" cy="8439150"/>
            </a:xfrm>
            <a:custGeom>
              <a:avLst/>
              <a:gdLst/>
              <a:ahLst/>
              <a:cxnLst/>
              <a:rect l="l" t="t" r="r" b="b"/>
              <a:pathLst>
                <a:path w="8439150" h="8439150">
                  <a:moveTo>
                    <a:pt x="4219575" y="0"/>
                  </a:moveTo>
                  <a:lnTo>
                    <a:pt x="8439150" y="4219321"/>
                  </a:lnTo>
                  <a:lnTo>
                    <a:pt x="4219575" y="8438527"/>
                  </a:lnTo>
                  <a:lnTo>
                    <a:pt x="0" y="4219321"/>
                  </a:lnTo>
                  <a:lnTo>
                    <a:pt x="4219575" y="0"/>
                  </a:lnTo>
                </a:path>
              </a:pathLst>
            </a:custGeom>
            <a:ln w="380822">
              <a:solidFill>
                <a:srgbClr val="49B6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840200" y="5762625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16153" y="0"/>
                  </a:moveTo>
                  <a:lnTo>
                    <a:pt x="202438" y="0"/>
                  </a:lnTo>
                  <a:lnTo>
                    <a:pt x="175259" y="2666"/>
                  </a:lnTo>
                  <a:lnTo>
                    <a:pt x="135509" y="13335"/>
                  </a:lnTo>
                  <a:lnTo>
                    <a:pt x="98678" y="31496"/>
                  </a:lnTo>
                  <a:lnTo>
                    <a:pt x="66167" y="56514"/>
                  </a:lnTo>
                  <a:lnTo>
                    <a:pt x="39115" y="87375"/>
                  </a:lnTo>
                  <a:lnTo>
                    <a:pt x="18542" y="122936"/>
                  </a:lnTo>
                  <a:lnTo>
                    <a:pt x="5334" y="161798"/>
                  </a:lnTo>
                  <a:lnTo>
                    <a:pt x="0" y="202437"/>
                  </a:lnTo>
                  <a:lnTo>
                    <a:pt x="0" y="216153"/>
                  </a:lnTo>
                  <a:lnTo>
                    <a:pt x="11048" y="276605"/>
                  </a:lnTo>
                  <a:lnTo>
                    <a:pt x="27940" y="314071"/>
                  </a:lnTo>
                  <a:lnTo>
                    <a:pt x="51815" y="347345"/>
                  </a:lnTo>
                  <a:lnTo>
                    <a:pt x="81788" y="375412"/>
                  </a:lnTo>
                  <a:lnTo>
                    <a:pt x="116713" y="397128"/>
                  </a:lnTo>
                  <a:lnTo>
                    <a:pt x="155067" y="411607"/>
                  </a:lnTo>
                  <a:lnTo>
                    <a:pt x="195580" y="418338"/>
                  </a:lnTo>
                  <a:lnTo>
                    <a:pt x="202438" y="418591"/>
                  </a:lnTo>
                  <a:lnTo>
                    <a:pt x="216153" y="418591"/>
                  </a:lnTo>
                  <a:lnTo>
                    <a:pt x="283082" y="405257"/>
                  </a:lnTo>
                  <a:lnTo>
                    <a:pt x="319913" y="387096"/>
                  </a:lnTo>
                  <a:lnTo>
                    <a:pt x="352425" y="362203"/>
                  </a:lnTo>
                  <a:lnTo>
                    <a:pt x="379476" y="331342"/>
                  </a:lnTo>
                  <a:lnTo>
                    <a:pt x="400050" y="295783"/>
                  </a:lnTo>
                  <a:lnTo>
                    <a:pt x="413257" y="256921"/>
                  </a:lnTo>
                  <a:lnTo>
                    <a:pt x="418592" y="216153"/>
                  </a:lnTo>
                  <a:lnTo>
                    <a:pt x="418592" y="202437"/>
                  </a:lnTo>
                  <a:lnTo>
                    <a:pt x="405257" y="135509"/>
                  </a:lnTo>
                  <a:lnTo>
                    <a:pt x="387096" y="98678"/>
                  </a:lnTo>
                  <a:lnTo>
                    <a:pt x="362203" y="66166"/>
                  </a:lnTo>
                  <a:lnTo>
                    <a:pt x="331342" y="39115"/>
                  </a:lnTo>
                  <a:lnTo>
                    <a:pt x="295782" y="18541"/>
                  </a:lnTo>
                  <a:lnTo>
                    <a:pt x="256921" y="5334"/>
                  </a:lnTo>
                  <a:lnTo>
                    <a:pt x="216153" y="0"/>
                  </a:lnTo>
                  <a:close/>
                </a:path>
              </a:pathLst>
            </a:custGeom>
            <a:solidFill>
              <a:srgbClr val="0029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106900" y="5876925"/>
              <a:ext cx="104773" cy="1809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897350" y="5876925"/>
              <a:ext cx="95248" cy="17145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6897350" y="5867399"/>
              <a:ext cx="304165" cy="209550"/>
            </a:xfrm>
            <a:custGeom>
              <a:avLst/>
              <a:gdLst/>
              <a:ahLst/>
              <a:cxnLst/>
              <a:rect l="l" t="t" r="r" b="b"/>
              <a:pathLst>
                <a:path w="304165" h="209550">
                  <a:moveTo>
                    <a:pt x="293624" y="2667"/>
                  </a:moveTo>
                  <a:lnTo>
                    <a:pt x="291211" y="1524"/>
                  </a:lnTo>
                  <a:lnTo>
                    <a:pt x="288671" y="635"/>
                  </a:lnTo>
                  <a:lnTo>
                    <a:pt x="286004" y="0"/>
                  </a:lnTo>
                  <a:lnTo>
                    <a:pt x="20701" y="0"/>
                  </a:lnTo>
                  <a:lnTo>
                    <a:pt x="18034" y="508"/>
                  </a:lnTo>
                  <a:lnTo>
                    <a:pt x="15621" y="1397"/>
                  </a:lnTo>
                  <a:lnTo>
                    <a:pt x="13335" y="2540"/>
                  </a:lnTo>
                  <a:lnTo>
                    <a:pt x="153543" y="123825"/>
                  </a:lnTo>
                  <a:lnTo>
                    <a:pt x="293624" y="2667"/>
                  </a:lnTo>
                  <a:close/>
                </a:path>
                <a:path w="304165" h="209550">
                  <a:moveTo>
                    <a:pt x="304165" y="197612"/>
                  </a:moveTo>
                  <a:lnTo>
                    <a:pt x="203962" y="98171"/>
                  </a:lnTo>
                  <a:lnTo>
                    <a:pt x="203200" y="96266"/>
                  </a:lnTo>
                  <a:lnTo>
                    <a:pt x="156337" y="136779"/>
                  </a:lnTo>
                  <a:lnTo>
                    <a:pt x="154940" y="137287"/>
                  </a:lnTo>
                  <a:lnTo>
                    <a:pt x="152273" y="137287"/>
                  </a:lnTo>
                  <a:lnTo>
                    <a:pt x="150876" y="136779"/>
                  </a:lnTo>
                  <a:lnTo>
                    <a:pt x="105537" y="97536"/>
                  </a:lnTo>
                  <a:lnTo>
                    <a:pt x="105410" y="99060"/>
                  </a:lnTo>
                  <a:lnTo>
                    <a:pt x="104775" y="100457"/>
                  </a:lnTo>
                  <a:lnTo>
                    <a:pt x="0" y="194183"/>
                  </a:lnTo>
                  <a:lnTo>
                    <a:pt x="5207" y="200406"/>
                  </a:lnTo>
                  <a:lnTo>
                    <a:pt x="11811" y="205105"/>
                  </a:lnTo>
                  <a:lnTo>
                    <a:pt x="19431" y="208153"/>
                  </a:lnTo>
                  <a:lnTo>
                    <a:pt x="27813" y="209296"/>
                  </a:lnTo>
                  <a:lnTo>
                    <a:pt x="278765" y="209296"/>
                  </a:lnTo>
                  <a:lnTo>
                    <a:pt x="286258" y="208407"/>
                  </a:lnTo>
                  <a:lnTo>
                    <a:pt x="292989" y="206121"/>
                  </a:lnTo>
                  <a:lnTo>
                    <a:pt x="299085" y="202438"/>
                  </a:lnTo>
                  <a:lnTo>
                    <a:pt x="304165" y="1976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049000" y="1304925"/>
              <a:ext cx="552450" cy="24765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935075" y="1866900"/>
              <a:ext cx="2533650" cy="24288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601450" y="1981200"/>
              <a:ext cx="1790700" cy="2286000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ctrTitle"/>
          </p:nvPr>
        </p:nvSpPr>
        <p:spPr>
          <a:xfrm>
            <a:off x="10216260" y="3750073"/>
            <a:ext cx="6562725" cy="2298706"/>
          </a:xfrm>
          <a:prstGeom prst="rect">
            <a:avLst/>
          </a:prstGeom>
        </p:spPr>
        <p:txBody>
          <a:bodyPr vert="horz" wrap="square" lIns="0" tIns="6356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05"/>
              </a:spcBef>
            </a:pPr>
            <a:r>
              <a:rPr sz="7200" spc="265" dirty="0">
                <a:solidFill>
                  <a:srgbClr val="49B6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БАЯРЛАЛАА</a:t>
            </a:r>
            <a:endParaRPr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310" algn="ctr">
              <a:lnSpc>
                <a:spcPct val="100000"/>
              </a:lnSpc>
              <a:spcBef>
                <a:spcPts val="1385"/>
              </a:spcBef>
            </a:pPr>
            <a:r>
              <a:rPr sz="2400" b="0" u="sng" spc="8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khusnul.khatimah.bachtiar@gmail.com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3"/>
            <a:ext cx="18278475" cy="10277475"/>
            <a:chOff x="0" y="-3"/>
            <a:chExt cx="18278475" cy="102774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2"/>
              <a:ext cx="18278475" cy="102774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3"/>
              <a:ext cx="7362824" cy="102774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05725" y="1133473"/>
              <a:ext cx="10163175" cy="9077323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5117" y="220980"/>
            <a:ext cx="15712440" cy="849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Бүгд</a:t>
            </a:r>
            <a:r>
              <a:rPr sz="5400" spc="-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Найрамдах</a:t>
            </a:r>
            <a:r>
              <a:rPr sz="54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Индонез</a:t>
            </a:r>
            <a:r>
              <a:rPr sz="5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Улсын</a:t>
            </a:r>
            <a:r>
              <a:rPr sz="54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Дээд</a:t>
            </a:r>
            <a:r>
              <a:rPr sz="5400" spc="-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400" spc="-20" dirty="0">
                <a:latin typeface="Arial" panose="020B0604020202020204" pitchFamily="34" charset="0"/>
                <a:cs typeface="Arial" panose="020B0604020202020204" pitchFamily="34" charset="0"/>
              </a:rPr>
              <a:t>Шүүх</a:t>
            </a:r>
            <a:endParaRPr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71129" y="1066160"/>
            <a:ext cx="7927340" cy="8987155"/>
          </a:xfrm>
          <a:prstGeom prst="rect">
            <a:avLst/>
          </a:prstGeom>
        </p:spPr>
        <p:txBody>
          <a:bodyPr vert="horz" wrap="square" lIns="0" tIns="368300" rIns="0" bIns="0" rtlCol="0">
            <a:spAutoFit/>
          </a:bodyPr>
          <a:lstStyle/>
          <a:p>
            <a:pPr marL="3260090">
              <a:lnSpc>
                <a:spcPct val="100000"/>
              </a:lnSpc>
              <a:spcBef>
                <a:spcPts val="2900"/>
              </a:spcBef>
            </a:pPr>
            <a:r>
              <a:rPr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sz="4400" spc="-6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400" spc="-325" dirty="0">
                <a:latin typeface="Arial" panose="020B0604020202020204" pitchFamily="34" charset="0"/>
                <a:cs typeface="Arial" panose="020B0604020202020204" pitchFamily="34" charset="0"/>
              </a:rPr>
              <a:t>танхимтай:</a:t>
            </a:r>
            <a:endParaRPr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150"/>
              </a:spcBef>
            </a:pPr>
            <a:r>
              <a:rPr sz="3350" b="1" spc="60" dirty="0">
                <a:latin typeface="Arial" panose="020B0604020202020204" pitchFamily="34" charset="0"/>
                <a:cs typeface="Arial" panose="020B0604020202020204" pitchFamily="34" charset="0"/>
              </a:rPr>
              <a:t>ЕРѲНХИЙ</a:t>
            </a:r>
            <a:r>
              <a:rPr sz="3350" b="1" spc="1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b="1" spc="60" dirty="0">
                <a:latin typeface="Arial" panose="020B0604020202020204" pitchFamily="34" charset="0"/>
                <a:cs typeface="Arial" panose="020B0604020202020204" pitchFamily="34" charset="0"/>
              </a:rPr>
              <a:t>ХАРЪЯАЛЛЫН</a:t>
            </a:r>
            <a:r>
              <a:rPr sz="3350" b="1" spc="2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b="1" spc="65" dirty="0">
                <a:latin typeface="Arial" panose="020B0604020202020204" pitchFamily="34" charset="0"/>
                <a:cs typeface="Arial" panose="020B0604020202020204" pitchFamily="34" charset="0"/>
              </a:rPr>
              <a:t>ШҮҮХ:</a:t>
            </a:r>
            <a:endParaRPr sz="3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3350" dirty="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sz="3350" spc="-2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spc="-175" dirty="0">
                <a:latin typeface="Arial" panose="020B0604020202020204" pitchFamily="34" charset="0"/>
                <a:cs typeface="Arial" panose="020B0604020202020204" pitchFamily="34" charset="0"/>
              </a:rPr>
              <a:t>Давж</a:t>
            </a:r>
            <a:r>
              <a:rPr sz="3350" spc="-3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spc="-185" dirty="0">
                <a:latin typeface="Arial" panose="020B0604020202020204" pitchFamily="34" charset="0"/>
                <a:cs typeface="Arial" panose="020B0604020202020204" pitchFamily="34" charset="0"/>
              </a:rPr>
              <a:t>заалдах</a:t>
            </a:r>
            <a:r>
              <a:rPr sz="3350" spc="-4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spc="-175" dirty="0">
                <a:latin typeface="Arial" panose="020B0604020202020204" pitchFamily="34" charset="0"/>
                <a:cs typeface="Arial" panose="020B0604020202020204" pitchFamily="34" charset="0"/>
              </a:rPr>
              <a:t>шатны</a:t>
            </a:r>
            <a:r>
              <a:rPr sz="3350" spc="-4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spc="-20" dirty="0">
                <a:latin typeface="Arial" panose="020B0604020202020204" pitchFamily="34" charset="0"/>
                <a:cs typeface="Arial" panose="020B0604020202020204" pitchFamily="34" charset="0"/>
              </a:rPr>
              <a:t>шүүх</a:t>
            </a:r>
            <a:endParaRPr sz="3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3350" spc="-65" dirty="0">
                <a:latin typeface="Arial" panose="020B0604020202020204" pitchFamily="34" charset="0"/>
                <a:cs typeface="Arial" panose="020B0604020202020204" pitchFamily="34" charset="0"/>
              </a:rPr>
              <a:t>382</a:t>
            </a:r>
            <a:r>
              <a:rPr sz="3350" spc="-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spc="-150" dirty="0">
                <a:latin typeface="Arial" panose="020B0604020202020204" pitchFamily="34" charset="0"/>
                <a:cs typeface="Arial" panose="020B0604020202020204" pitchFamily="34" charset="0"/>
              </a:rPr>
              <a:t>Анхан</a:t>
            </a:r>
            <a:r>
              <a:rPr sz="3350" spc="-3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spc="-160" dirty="0">
                <a:latin typeface="Arial" panose="020B0604020202020204" pitchFamily="34" charset="0"/>
                <a:cs typeface="Arial" panose="020B0604020202020204" pitchFamily="34" charset="0"/>
              </a:rPr>
              <a:t>шатны</a:t>
            </a:r>
            <a:r>
              <a:rPr sz="335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spc="-20" dirty="0">
                <a:latin typeface="Arial" panose="020B0604020202020204" pitchFamily="34" charset="0"/>
                <a:cs typeface="Arial" panose="020B0604020202020204" pitchFamily="34" charset="0"/>
              </a:rPr>
              <a:t>шүүх</a:t>
            </a:r>
            <a:endParaRPr sz="3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3350" b="1" spc="60" dirty="0">
                <a:latin typeface="Arial" panose="020B0604020202020204" pitchFamily="34" charset="0"/>
                <a:cs typeface="Arial" panose="020B0604020202020204" pitchFamily="34" charset="0"/>
              </a:rPr>
              <a:t>ШАШНЫ</a:t>
            </a:r>
            <a:r>
              <a:rPr sz="3350" b="1" spc="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b="1" spc="60" dirty="0">
                <a:latin typeface="Arial" panose="020B0604020202020204" pitchFamily="34" charset="0"/>
                <a:cs typeface="Arial" panose="020B0604020202020204" pitchFamily="34" charset="0"/>
              </a:rPr>
              <a:t>ШҮҮХ:</a:t>
            </a:r>
            <a:endParaRPr sz="3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3350" spc="-80" dirty="0"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sz="335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spc="-170" dirty="0">
                <a:latin typeface="Arial" panose="020B0604020202020204" pitchFamily="34" charset="0"/>
                <a:cs typeface="Arial" panose="020B0604020202020204" pitchFamily="34" charset="0"/>
              </a:rPr>
              <a:t>Давж</a:t>
            </a:r>
            <a:r>
              <a:rPr sz="3350" spc="-3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spc="-185" dirty="0">
                <a:latin typeface="Arial" panose="020B0604020202020204" pitchFamily="34" charset="0"/>
                <a:cs typeface="Arial" panose="020B0604020202020204" pitchFamily="34" charset="0"/>
              </a:rPr>
              <a:t>заалдах</a:t>
            </a:r>
            <a:r>
              <a:rPr sz="3350" spc="-4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spc="-175" dirty="0">
                <a:latin typeface="Arial" panose="020B0604020202020204" pitchFamily="34" charset="0"/>
                <a:cs typeface="Arial" panose="020B0604020202020204" pitchFamily="34" charset="0"/>
              </a:rPr>
              <a:t>шатны</a:t>
            </a:r>
            <a:r>
              <a:rPr sz="3350" spc="-4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spc="-20" dirty="0">
                <a:latin typeface="Arial" panose="020B0604020202020204" pitchFamily="34" charset="0"/>
                <a:cs typeface="Arial" panose="020B0604020202020204" pitchFamily="34" charset="0"/>
              </a:rPr>
              <a:t>шүүх</a:t>
            </a:r>
            <a:endParaRPr sz="3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3350" dirty="0">
                <a:latin typeface="Arial" panose="020B0604020202020204" pitchFamily="34" charset="0"/>
                <a:cs typeface="Arial" panose="020B0604020202020204" pitchFamily="34" charset="0"/>
              </a:rPr>
              <a:t>389</a:t>
            </a:r>
            <a:r>
              <a:rPr sz="3350" spc="-20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spc="-150" dirty="0">
                <a:latin typeface="Arial" panose="020B0604020202020204" pitchFamily="34" charset="0"/>
                <a:cs typeface="Arial" panose="020B0604020202020204" pitchFamily="34" charset="0"/>
              </a:rPr>
              <a:t>Анхан</a:t>
            </a:r>
            <a:r>
              <a:rPr sz="3350" spc="-3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spc="-160" dirty="0">
                <a:latin typeface="Arial" panose="020B0604020202020204" pitchFamily="34" charset="0"/>
                <a:cs typeface="Arial" panose="020B0604020202020204" pitchFamily="34" charset="0"/>
              </a:rPr>
              <a:t>шатны</a:t>
            </a:r>
            <a:r>
              <a:rPr sz="3350" spc="-3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spc="-20" dirty="0">
                <a:latin typeface="Arial" panose="020B0604020202020204" pitchFamily="34" charset="0"/>
                <a:cs typeface="Arial" panose="020B0604020202020204" pitchFamily="34" charset="0"/>
              </a:rPr>
              <a:t>шүүх</a:t>
            </a:r>
            <a:endParaRPr sz="3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3350" b="1" spc="75" dirty="0">
                <a:latin typeface="Arial" panose="020B0604020202020204" pitchFamily="34" charset="0"/>
                <a:cs typeface="Arial" panose="020B0604020202020204" pitchFamily="34" charset="0"/>
              </a:rPr>
              <a:t>ЗАХИРГААНЫ</a:t>
            </a:r>
            <a:r>
              <a:rPr sz="3350" b="1" spc="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b="1" spc="65" dirty="0">
                <a:latin typeface="Arial" panose="020B0604020202020204" pitchFamily="34" charset="0"/>
                <a:cs typeface="Arial" panose="020B0604020202020204" pitchFamily="34" charset="0"/>
              </a:rPr>
              <a:t>ШҮҮХ:</a:t>
            </a:r>
            <a:endParaRPr sz="3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335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sz="3350" spc="-1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spc="-175" dirty="0">
                <a:latin typeface="Arial" panose="020B0604020202020204" pitchFamily="34" charset="0"/>
                <a:cs typeface="Arial" panose="020B0604020202020204" pitchFamily="34" charset="0"/>
              </a:rPr>
              <a:t>Давж</a:t>
            </a:r>
            <a:r>
              <a:rPr sz="3350" spc="-3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spc="-195" dirty="0">
                <a:latin typeface="Arial" panose="020B0604020202020204" pitchFamily="34" charset="0"/>
                <a:cs typeface="Arial" panose="020B0604020202020204" pitchFamily="34" charset="0"/>
              </a:rPr>
              <a:t>заалдах</a:t>
            </a:r>
            <a:r>
              <a:rPr sz="3350" spc="-3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spc="-175" dirty="0">
                <a:latin typeface="Arial" panose="020B0604020202020204" pitchFamily="34" charset="0"/>
                <a:cs typeface="Arial" panose="020B0604020202020204" pitchFamily="34" charset="0"/>
              </a:rPr>
              <a:t>шатны</a:t>
            </a:r>
            <a:r>
              <a:rPr sz="3350" spc="-3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spc="-20" dirty="0">
                <a:latin typeface="Arial" panose="020B0604020202020204" pitchFamily="34" charset="0"/>
                <a:cs typeface="Arial" panose="020B0604020202020204" pitchFamily="34" charset="0"/>
              </a:rPr>
              <a:t>шүүх</a:t>
            </a:r>
            <a:endParaRPr sz="3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3350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sz="3350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spc="-155" dirty="0">
                <a:latin typeface="Arial" panose="020B0604020202020204" pitchFamily="34" charset="0"/>
                <a:cs typeface="Arial" panose="020B0604020202020204" pitchFamily="34" charset="0"/>
              </a:rPr>
              <a:t>Анхан</a:t>
            </a:r>
            <a:r>
              <a:rPr sz="3350" spc="-3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spc="-160" dirty="0">
                <a:latin typeface="Arial" panose="020B0604020202020204" pitchFamily="34" charset="0"/>
                <a:cs typeface="Arial" panose="020B0604020202020204" pitchFamily="34" charset="0"/>
              </a:rPr>
              <a:t>шатны</a:t>
            </a:r>
            <a:r>
              <a:rPr sz="3350" spc="-3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spc="-20" dirty="0">
                <a:latin typeface="Arial" panose="020B0604020202020204" pitchFamily="34" charset="0"/>
                <a:cs typeface="Arial" panose="020B0604020202020204" pitchFamily="34" charset="0"/>
              </a:rPr>
              <a:t>шүүх</a:t>
            </a:r>
            <a:endParaRPr sz="3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3350" b="1" spc="95" dirty="0">
                <a:latin typeface="Arial" panose="020B0604020202020204" pitchFamily="34" charset="0"/>
                <a:cs typeface="Arial" panose="020B0604020202020204" pitchFamily="34" charset="0"/>
              </a:rPr>
              <a:t>ЦЭРГИЙН</a:t>
            </a:r>
            <a:r>
              <a:rPr sz="3350" b="1" spc="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b="1" spc="95" dirty="0">
                <a:latin typeface="Arial" panose="020B0604020202020204" pitchFamily="34" charset="0"/>
                <a:cs typeface="Arial" panose="020B0604020202020204" pitchFamily="34" charset="0"/>
              </a:rPr>
              <a:t>ШҮҮХ:</a:t>
            </a:r>
            <a:endParaRPr sz="3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335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33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spc="55" dirty="0">
                <a:latin typeface="Arial" panose="020B0604020202020204" pitchFamily="34" charset="0"/>
                <a:cs typeface="Arial" panose="020B0604020202020204" pitchFamily="34" charset="0"/>
              </a:rPr>
              <a:t>Цэргийн</a:t>
            </a:r>
            <a:r>
              <a:rPr sz="3350" spc="1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spc="60" dirty="0">
                <a:latin typeface="Arial" panose="020B0604020202020204" pitchFamily="34" charset="0"/>
                <a:cs typeface="Arial" panose="020B0604020202020204" pitchFamily="34" charset="0"/>
              </a:rPr>
              <a:t>гол</a:t>
            </a:r>
            <a:r>
              <a:rPr sz="3350" spc="1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spc="-20" dirty="0">
                <a:latin typeface="Arial" panose="020B0604020202020204" pitchFamily="34" charset="0"/>
                <a:cs typeface="Arial" panose="020B0604020202020204" pitchFamily="34" charset="0"/>
              </a:rPr>
              <a:t>шүүх</a:t>
            </a:r>
            <a:endParaRPr sz="3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335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sz="3350" spc="-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dirty="0">
                <a:latin typeface="Arial" panose="020B0604020202020204" pitchFamily="34" charset="0"/>
                <a:cs typeface="Arial" panose="020B0604020202020204" pitchFamily="34" charset="0"/>
              </a:rPr>
              <a:t>Цэргийн</a:t>
            </a:r>
            <a:r>
              <a:rPr sz="3350" spc="-1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dirty="0">
                <a:latin typeface="Arial" panose="020B0604020202020204" pitchFamily="34" charset="0"/>
                <a:cs typeface="Arial" panose="020B0604020202020204" pitchFamily="34" charset="0"/>
              </a:rPr>
              <a:t>давж</a:t>
            </a:r>
            <a:r>
              <a:rPr sz="33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dirty="0">
                <a:latin typeface="Arial" panose="020B0604020202020204" pitchFamily="34" charset="0"/>
                <a:cs typeface="Arial" panose="020B0604020202020204" pitchFamily="34" charset="0"/>
              </a:rPr>
              <a:t>заалдах</a:t>
            </a:r>
            <a:r>
              <a:rPr sz="3350" spc="-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dirty="0">
                <a:latin typeface="Arial" panose="020B0604020202020204" pitchFamily="34" charset="0"/>
                <a:cs typeface="Arial" panose="020B0604020202020204" pitchFamily="34" charset="0"/>
              </a:rPr>
              <a:t>шатны</a:t>
            </a:r>
            <a:r>
              <a:rPr sz="33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spc="-20" dirty="0">
                <a:latin typeface="Arial" panose="020B0604020202020204" pitchFamily="34" charset="0"/>
                <a:cs typeface="Arial" panose="020B0604020202020204" pitchFamily="34" charset="0"/>
              </a:rPr>
              <a:t>шүүх</a:t>
            </a:r>
            <a:endParaRPr sz="3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335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3350" spc="-1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spc="-10" dirty="0">
                <a:latin typeface="Arial" panose="020B0604020202020204" pitchFamily="34" charset="0"/>
                <a:cs typeface="Arial" panose="020B0604020202020204" pitchFamily="34" charset="0"/>
              </a:rPr>
              <a:t>Цэргийн</a:t>
            </a:r>
            <a:r>
              <a:rPr sz="3350" spc="-1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dirty="0">
                <a:latin typeface="Arial" panose="020B0604020202020204" pitchFamily="34" charset="0"/>
                <a:cs typeface="Arial" panose="020B0604020202020204" pitchFamily="34" charset="0"/>
              </a:rPr>
              <a:t>анхан</a:t>
            </a:r>
            <a:r>
              <a:rPr sz="3350" spc="1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dirty="0">
                <a:latin typeface="Arial" panose="020B0604020202020204" pitchFamily="34" charset="0"/>
                <a:cs typeface="Arial" panose="020B0604020202020204" pitchFamily="34" charset="0"/>
              </a:rPr>
              <a:t>шатны</a:t>
            </a:r>
            <a:r>
              <a:rPr sz="3350" spc="1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50" spc="-20" dirty="0">
                <a:latin typeface="Arial" panose="020B0604020202020204" pitchFamily="34" charset="0"/>
                <a:cs typeface="Arial" panose="020B0604020202020204" pitchFamily="34" charset="0"/>
              </a:rPr>
              <a:t>шүүх</a:t>
            </a:r>
            <a:endParaRPr sz="3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61925"/>
            <a:ext cx="18288000" cy="10125075"/>
            <a:chOff x="0" y="161925"/>
            <a:chExt cx="18288000" cy="101250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61925"/>
              <a:ext cx="18287999" cy="101250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864356" y="3314699"/>
              <a:ext cx="12604115" cy="3724910"/>
            </a:xfrm>
            <a:custGeom>
              <a:avLst/>
              <a:gdLst/>
              <a:ahLst/>
              <a:cxnLst/>
              <a:rect l="l" t="t" r="r" b="b"/>
              <a:pathLst>
                <a:path w="12604115" h="3724909">
                  <a:moveTo>
                    <a:pt x="1555775" y="1322184"/>
                  </a:moveTo>
                  <a:lnTo>
                    <a:pt x="1478788" y="1322184"/>
                  </a:lnTo>
                  <a:lnTo>
                    <a:pt x="1478788" y="1462024"/>
                  </a:lnTo>
                  <a:lnTo>
                    <a:pt x="1555775" y="1462024"/>
                  </a:lnTo>
                  <a:lnTo>
                    <a:pt x="1555775" y="1322184"/>
                  </a:lnTo>
                  <a:close/>
                </a:path>
                <a:path w="12604115" h="3724909">
                  <a:moveTo>
                    <a:pt x="1600682" y="25"/>
                  </a:moveTo>
                  <a:lnTo>
                    <a:pt x="1552575" y="25"/>
                  </a:lnTo>
                  <a:lnTo>
                    <a:pt x="1552575" y="991616"/>
                  </a:lnTo>
                  <a:lnTo>
                    <a:pt x="1600682" y="991616"/>
                  </a:lnTo>
                  <a:lnTo>
                    <a:pt x="1600682" y="25"/>
                  </a:lnTo>
                  <a:close/>
                </a:path>
                <a:path w="12604115" h="3724909">
                  <a:moveTo>
                    <a:pt x="1825269" y="991628"/>
                  </a:moveTo>
                  <a:lnTo>
                    <a:pt x="1328039" y="991628"/>
                  </a:lnTo>
                  <a:lnTo>
                    <a:pt x="1328039" y="1106043"/>
                  </a:lnTo>
                  <a:lnTo>
                    <a:pt x="1825269" y="1106043"/>
                  </a:lnTo>
                  <a:lnTo>
                    <a:pt x="1825269" y="991628"/>
                  </a:lnTo>
                  <a:close/>
                </a:path>
                <a:path w="12604115" h="3724909">
                  <a:moveTo>
                    <a:pt x="1892681" y="2517140"/>
                  </a:moveTo>
                  <a:lnTo>
                    <a:pt x="619125" y="2517140"/>
                  </a:lnTo>
                  <a:lnTo>
                    <a:pt x="619125" y="2453640"/>
                  </a:lnTo>
                  <a:lnTo>
                    <a:pt x="0" y="2453640"/>
                  </a:lnTo>
                  <a:lnTo>
                    <a:pt x="0" y="2517140"/>
                  </a:lnTo>
                  <a:lnTo>
                    <a:pt x="0" y="2821940"/>
                  </a:lnTo>
                  <a:lnTo>
                    <a:pt x="1892681" y="2821940"/>
                  </a:lnTo>
                  <a:lnTo>
                    <a:pt x="1892681" y="2517140"/>
                  </a:lnTo>
                  <a:close/>
                </a:path>
                <a:path w="12604115" h="3724909">
                  <a:moveTo>
                    <a:pt x="1892681" y="1106170"/>
                  </a:moveTo>
                  <a:lnTo>
                    <a:pt x="1132332" y="1106170"/>
                  </a:lnTo>
                  <a:lnTo>
                    <a:pt x="1132332" y="1322070"/>
                  </a:lnTo>
                  <a:lnTo>
                    <a:pt x="1132332" y="1334770"/>
                  </a:lnTo>
                  <a:lnTo>
                    <a:pt x="683260" y="1334770"/>
                  </a:lnTo>
                  <a:lnTo>
                    <a:pt x="683260" y="1449070"/>
                  </a:lnTo>
                  <a:lnTo>
                    <a:pt x="1132332" y="1449070"/>
                  </a:lnTo>
                  <a:lnTo>
                    <a:pt x="1132332" y="1461770"/>
                  </a:lnTo>
                  <a:lnTo>
                    <a:pt x="1296035" y="1461770"/>
                  </a:lnTo>
                  <a:lnTo>
                    <a:pt x="1296035" y="1449070"/>
                  </a:lnTo>
                  <a:lnTo>
                    <a:pt x="1296035" y="1334770"/>
                  </a:lnTo>
                  <a:lnTo>
                    <a:pt x="1296035" y="1322070"/>
                  </a:lnTo>
                  <a:lnTo>
                    <a:pt x="1892681" y="1322070"/>
                  </a:lnTo>
                  <a:lnTo>
                    <a:pt x="1892681" y="1106170"/>
                  </a:lnTo>
                  <a:close/>
                </a:path>
                <a:path w="12604115" h="3724909">
                  <a:moveTo>
                    <a:pt x="4074033" y="2517140"/>
                  </a:moveTo>
                  <a:lnTo>
                    <a:pt x="3698748" y="2517140"/>
                  </a:lnTo>
                  <a:lnTo>
                    <a:pt x="3689223" y="1957705"/>
                  </a:lnTo>
                  <a:lnTo>
                    <a:pt x="2851785" y="1957705"/>
                  </a:lnTo>
                  <a:lnTo>
                    <a:pt x="2851785" y="1906905"/>
                  </a:lnTo>
                  <a:lnTo>
                    <a:pt x="3688334" y="1906905"/>
                  </a:lnTo>
                  <a:lnTo>
                    <a:pt x="3687318" y="1843405"/>
                  </a:lnTo>
                  <a:lnTo>
                    <a:pt x="2848610" y="1843405"/>
                  </a:lnTo>
                  <a:lnTo>
                    <a:pt x="2848610" y="1792478"/>
                  </a:lnTo>
                  <a:lnTo>
                    <a:pt x="3686429" y="1792478"/>
                  </a:lnTo>
                  <a:lnTo>
                    <a:pt x="3685413" y="1728978"/>
                  </a:lnTo>
                  <a:lnTo>
                    <a:pt x="2848610" y="1728978"/>
                  </a:lnTo>
                  <a:lnTo>
                    <a:pt x="2848610" y="1678051"/>
                  </a:lnTo>
                  <a:lnTo>
                    <a:pt x="3684524" y="1678051"/>
                  </a:lnTo>
                  <a:lnTo>
                    <a:pt x="3683508" y="1614551"/>
                  </a:lnTo>
                  <a:lnTo>
                    <a:pt x="2845435" y="1614551"/>
                  </a:lnTo>
                  <a:lnTo>
                    <a:pt x="2845435" y="1563624"/>
                  </a:lnTo>
                  <a:lnTo>
                    <a:pt x="3682619" y="1563624"/>
                  </a:lnTo>
                  <a:lnTo>
                    <a:pt x="3681476" y="1500124"/>
                  </a:lnTo>
                  <a:lnTo>
                    <a:pt x="2851785" y="1500124"/>
                  </a:lnTo>
                  <a:lnTo>
                    <a:pt x="2851785" y="1449197"/>
                  </a:lnTo>
                  <a:lnTo>
                    <a:pt x="3680587" y="1449197"/>
                  </a:lnTo>
                  <a:lnTo>
                    <a:pt x="3679571" y="1385697"/>
                  </a:lnTo>
                  <a:lnTo>
                    <a:pt x="2851785" y="1385697"/>
                  </a:lnTo>
                  <a:lnTo>
                    <a:pt x="2851785" y="1322070"/>
                  </a:lnTo>
                  <a:lnTo>
                    <a:pt x="3678555" y="1322070"/>
                  </a:lnTo>
                  <a:lnTo>
                    <a:pt x="3677666" y="1271270"/>
                  </a:lnTo>
                  <a:lnTo>
                    <a:pt x="3676523" y="1207770"/>
                  </a:lnTo>
                  <a:lnTo>
                    <a:pt x="3675761" y="1156843"/>
                  </a:lnTo>
                  <a:lnTo>
                    <a:pt x="3674618" y="1093343"/>
                  </a:lnTo>
                  <a:lnTo>
                    <a:pt x="3672713" y="978916"/>
                  </a:lnTo>
                  <a:lnTo>
                    <a:pt x="3669411" y="788162"/>
                  </a:lnTo>
                  <a:lnTo>
                    <a:pt x="3667252" y="661035"/>
                  </a:lnTo>
                  <a:lnTo>
                    <a:pt x="3664077" y="470408"/>
                  </a:lnTo>
                  <a:lnTo>
                    <a:pt x="3663442" y="432181"/>
                  </a:lnTo>
                  <a:lnTo>
                    <a:pt x="3570351" y="376059"/>
                  </a:lnTo>
                  <a:lnTo>
                    <a:pt x="3570351" y="1207770"/>
                  </a:lnTo>
                  <a:lnTo>
                    <a:pt x="3570351" y="1271270"/>
                  </a:lnTo>
                  <a:lnTo>
                    <a:pt x="2851785" y="1271270"/>
                  </a:lnTo>
                  <a:lnTo>
                    <a:pt x="2851785" y="1207770"/>
                  </a:lnTo>
                  <a:lnTo>
                    <a:pt x="3570351" y="1207770"/>
                  </a:lnTo>
                  <a:lnTo>
                    <a:pt x="3570351" y="376059"/>
                  </a:lnTo>
                  <a:lnTo>
                    <a:pt x="3567176" y="374142"/>
                  </a:lnTo>
                  <a:lnTo>
                    <a:pt x="3567176" y="1093343"/>
                  </a:lnTo>
                  <a:lnTo>
                    <a:pt x="3567176" y="1156843"/>
                  </a:lnTo>
                  <a:lnTo>
                    <a:pt x="2848610" y="1156843"/>
                  </a:lnTo>
                  <a:lnTo>
                    <a:pt x="2848610" y="1093343"/>
                  </a:lnTo>
                  <a:lnTo>
                    <a:pt x="3567176" y="1093343"/>
                  </a:lnTo>
                  <a:lnTo>
                    <a:pt x="3567176" y="374142"/>
                  </a:lnTo>
                  <a:lnTo>
                    <a:pt x="3564001" y="372224"/>
                  </a:lnTo>
                  <a:lnTo>
                    <a:pt x="3564001" y="470408"/>
                  </a:lnTo>
                  <a:lnTo>
                    <a:pt x="3564001" y="661035"/>
                  </a:lnTo>
                  <a:lnTo>
                    <a:pt x="3564001" y="788162"/>
                  </a:lnTo>
                  <a:lnTo>
                    <a:pt x="3564001" y="978916"/>
                  </a:lnTo>
                  <a:lnTo>
                    <a:pt x="3272104" y="978916"/>
                  </a:lnTo>
                  <a:lnTo>
                    <a:pt x="3272104" y="788225"/>
                  </a:lnTo>
                  <a:lnTo>
                    <a:pt x="3140583" y="788225"/>
                  </a:lnTo>
                  <a:lnTo>
                    <a:pt x="3140583" y="978916"/>
                  </a:lnTo>
                  <a:lnTo>
                    <a:pt x="2848610" y="978916"/>
                  </a:lnTo>
                  <a:lnTo>
                    <a:pt x="2848610" y="788162"/>
                  </a:lnTo>
                  <a:lnTo>
                    <a:pt x="3564001" y="788162"/>
                  </a:lnTo>
                  <a:lnTo>
                    <a:pt x="3564001" y="661035"/>
                  </a:lnTo>
                  <a:lnTo>
                    <a:pt x="3272104" y="661035"/>
                  </a:lnTo>
                  <a:lnTo>
                    <a:pt x="3272104" y="470408"/>
                  </a:lnTo>
                  <a:lnTo>
                    <a:pt x="3564001" y="470408"/>
                  </a:lnTo>
                  <a:lnTo>
                    <a:pt x="3564001" y="372224"/>
                  </a:lnTo>
                  <a:lnTo>
                    <a:pt x="3220720" y="165227"/>
                  </a:lnTo>
                  <a:lnTo>
                    <a:pt x="3220720" y="0"/>
                  </a:lnTo>
                  <a:lnTo>
                    <a:pt x="3140583" y="0"/>
                  </a:lnTo>
                  <a:lnTo>
                    <a:pt x="3140583" y="470408"/>
                  </a:lnTo>
                  <a:lnTo>
                    <a:pt x="3140583" y="661035"/>
                  </a:lnTo>
                  <a:lnTo>
                    <a:pt x="2848610" y="661035"/>
                  </a:lnTo>
                  <a:lnTo>
                    <a:pt x="2848610" y="470408"/>
                  </a:lnTo>
                  <a:lnTo>
                    <a:pt x="3140583" y="470408"/>
                  </a:lnTo>
                  <a:lnTo>
                    <a:pt x="3140583" y="0"/>
                  </a:lnTo>
                  <a:lnTo>
                    <a:pt x="2062734" y="0"/>
                  </a:lnTo>
                  <a:lnTo>
                    <a:pt x="2062734" y="139827"/>
                  </a:lnTo>
                  <a:lnTo>
                    <a:pt x="1867027" y="139827"/>
                  </a:lnTo>
                  <a:lnTo>
                    <a:pt x="1867027" y="216154"/>
                  </a:lnTo>
                  <a:lnTo>
                    <a:pt x="2062734" y="216154"/>
                  </a:lnTo>
                  <a:lnTo>
                    <a:pt x="2062734" y="254254"/>
                  </a:lnTo>
                  <a:lnTo>
                    <a:pt x="1867027" y="254254"/>
                  </a:lnTo>
                  <a:lnTo>
                    <a:pt x="1867027" y="330581"/>
                  </a:lnTo>
                  <a:lnTo>
                    <a:pt x="2062734" y="330581"/>
                  </a:lnTo>
                  <a:lnTo>
                    <a:pt x="2062734" y="3089148"/>
                  </a:lnTo>
                  <a:lnTo>
                    <a:pt x="4074033" y="3089148"/>
                  </a:lnTo>
                  <a:lnTo>
                    <a:pt x="4074033" y="2517140"/>
                  </a:lnTo>
                  <a:close/>
                </a:path>
                <a:path w="12604115" h="3724909">
                  <a:moveTo>
                    <a:pt x="5915457" y="661111"/>
                  </a:moveTo>
                  <a:lnTo>
                    <a:pt x="4981956" y="661111"/>
                  </a:lnTo>
                  <a:lnTo>
                    <a:pt x="4981956" y="711962"/>
                  </a:lnTo>
                  <a:lnTo>
                    <a:pt x="4959477" y="711962"/>
                  </a:lnTo>
                  <a:lnTo>
                    <a:pt x="4959477" y="661111"/>
                  </a:lnTo>
                  <a:lnTo>
                    <a:pt x="4847209" y="661111"/>
                  </a:lnTo>
                  <a:lnTo>
                    <a:pt x="4847209" y="711962"/>
                  </a:lnTo>
                  <a:lnTo>
                    <a:pt x="4795901" y="711962"/>
                  </a:lnTo>
                  <a:lnTo>
                    <a:pt x="4816094" y="699262"/>
                  </a:lnTo>
                  <a:lnTo>
                    <a:pt x="4832350" y="699262"/>
                  </a:lnTo>
                  <a:lnTo>
                    <a:pt x="4843145" y="686435"/>
                  </a:lnTo>
                  <a:lnTo>
                    <a:pt x="4847209" y="661035"/>
                  </a:lnTo>
                  <a:lnTo>
                    <a:pt x="4981956" y="661035"/>
                  </a:lnTo>
                  <a:lnTo>
                    <a:pt x="4981956" y="648335"/>
                  </a:lnTo>
                  <a:lnTo>
                    <a:pt x="4981943" y="622935"/>
                  </a:lnTo>
                  <a:lnTo>
                    <a:pt x="4981956" y="12700"/>
                  </a:lnTo>
                  <a:lnTo>
                    <a:pt x="4847209" y="12700"/>
                  </a:lnTo>
                  <a:lnTo>
                    <a:pt x="4847209" y="622935"/>
                  </a:lnTo>
                  <a:lnTo>
                    <a:pt x="4847209" y="648335"/>
                  </a:lnTo>
                  <a:lnTo>
                    <a:pt x="4846066" y="635635"/>
                  </a:lnTo>
                  <a:lnTo>
                    <a:pt x="4843145" y="635635"/>
                  </a:lnTo>
                  <a:lnTo>
                    <a:pt x="4839081" y="622935"/>
                  </a:lnTo>
                  <a:lnTo>
                    <a:pt x="4847209" y="622935"/>
                  </a:lnTo>
                  <a:lnTo>
                    <a:pt x="4847209" y="12700"/>
                  </a:lnTo>
                  <a:lnTo>
                    <a:pt x="4786249" y="12700"/>
                  </a:lnTo>
                  <a:lnTo>
                    <a:pt x="4786249" y="711962"/>
                  </a:lnTo>
                  <a:lnTo>
                    <a:pt x="4731639" y="711962"/>
                  </a:lnTo>
                  <a:lnTo>
                    <a:pt x="4731639" y="661035"/>
                  </a:lnTo>
                  <a:lnTo>
                    <a:pt x="4734941" y="661035"/>
                  </a:lnTo>
                  <a:lnTo>
                    <a:pt x="4738878" y="686435"/>
                  </a:lnTo>
                  <a:lnTo>
                    <a:pt x="4749673" y="699262"/>
                  </a:lnTo>
                  <a:lnTo>
                    <a:pt x="4766056" y="699262"/>
                  </a:lnTo>
                  <a:lnTo>
                    <a:pt x="4786249" y="711962"/>
                  </a:lnTo>
                  <a:lnTo>
                    <a:pt x="4786249" y="12700"/>
                  </a:lnTo>
                  <a:lnTo>
                    <a:pt x="4731639" y="12700"/>
                  </a:lnTo>
                  <a:lnTo>
                    <a:pt x="4731639" y="635635"/>
                  </a:lnTo>
                  <a:lnTo>
                    <a:pt x="4327525" y="699262"/>
                  </a:lnTo>
                  <a:lnTo>
                    <a:pt x="4333875" y="1156843"/>
                  </a:lnTo>
                  <a:lnTo>
                    <a:pt x="4333875" y="1156970"/>
                  </a:lnTo>
                  <a:lnTo>
                    <a:pt x="4237609" y="1156970"/>
                  </a:lnTo>
                  <a:lnTo>
                    <a:pt x="4237609" y="1258570"/>
                  </a:lnTo>
                  <a:lnTo>
                    <a:pt x="4237609" y="3088640"/>
                  </a:lnTo>
                  <a:lnTo>
                    <a:pt x="5915406" y="3088640"/>
                  </a:lnTo>
                  <a:lnTo>
                    <a:pt x="5915406" y="2567940"/>
                  </a:lnTo>
                  <a:lnTo>
                    <a:pt x="4446143" y="2567940"/>
                  </a:lnTo>
                  <a:lnTo>
                    <a:pt x="4446143" y="2466340"/>
                  </a:lnTo>
                  <a:lnTo>
                    <a:pt x="5915406" y="2466340"/>
                  </a:lnTo>
                  <a:lnTo>
                    <a:pt x="5915406" y="2237740"/>
                  </a:lnTo>
                  <a:lnTo>
                    <a:pt x="4446143" y="2237740"/>
                  </a:lnTo>
                  <a:lnTo>
                    <a:pt x="4446143" y="2136140"/>
                  </a:lnTo>
                  <a:lnTo>
                    <a:pt x="5915406" y="2136140"/>
                  </a:lnTo>
                  <a:lnTo>
                    <a:pt x="5915406" y="1869440"/>
                  </a:lnTo>
                  <a:lnTo>
                    <a:pt x="4446143" y="1869440"/>
                  </a:lnTo>
                  <a:lnTo>
                    <a:pt x="4446143" y="1766570"/>
                  </a:lnTo>
                  <a:lnTo>
                    <a:pt x="5915406" y="1766570"/>
                  </a:lnTo>
                  <a:lnTo>
                    <a:pt x="5915406" y="1715770"/>
                  </a:lnTo>
                  <a:lnTo>
                    <a:pt x="4734941" y="1715770"/>
                  </a:lnTo>
                  <a:lnTo>
                    <a:pt x="4734941" y="1703070"/>
                  </a:lnTo>
                  <a:lnTo>
                    <a:pt x="5915406" y="1703070"/>
                  </a:lnTo>
                  <a:lnTo>
                    <a:pt x="5915406" y="1499870"/>
                  </a:lnTo>
                  <a:lnTo>
                    <a:pt x="4446143" y="1499870"/>
                  </a:lnTo>
                  <a:lnTo>
                    <a:pt x="4446143" y="1398270"/>
                  </a:lnTo>
                  <a:lnTo>
                    <a:pt x="5915406" y="1398270"/>
                  </a:lnTo>
                  <a:lnTo>
                    <a:pt x="5915406" y="1258570"/>
                  </a:lnTo>
                  <a:lnTo>
                    <a:pt x="5915406" y="711962"/>
                  </a:lnTo>
                  <a:lnTo>
                    <a:pt x="5915457" y="661111"/>
                  </a:lnTo>
                  <a:close/>
                </a:path>
                <a:path w="12604115" h="3724909">
                  <a:moveTo>
                    <a:pt x="11603076" y="25"/>
                  </a:moveTo>
                  <a:lnTo>
                    <a:pt x="11554968" y="25"/>
                  </a:lnTo>
                  <a:lnTo>
                    <a:pt x="11554968" y="991616"/>
                  </a:lnTo>
                  <a:lnTo>
                    <a:pt x="11603076" y="991616"/>
                  </a:lnTo>
                  <a:lnTo>
                    <a:pt x="11603076" y="25"/>
                  </a:lnTo>
                  <a:close/>
                </a:path>
                <a:path w="12604115" h="3724909">
                  <a:moveTo>
                    <a:pt x="11827662" y="991628"/>
                  </a:moveTo>
                  <a:lnTo>
                    <a:pt x="11330432" y="991628"/>
                  </a:lnTo>
                  <a:lnTo>
                    <a:pt x="11330432" y="1106043"/>
                  </a:lnTo>
                  <a:lnTo>
                    <a:pt x="11827662" y="1106043"/>
                  </a:lnTo>
                  <a:lnTo>
                    <a:pt x="11827662" y="991628"/>
                  </a:lnTo>
                  <a:close/>
                </a:path>
                <a:path w="12604115" h="3724909">
                  <a:moveTo>
                    <a:pt x="12603988" y="1449070"/>
                  </a:moveTo>
                  <a:lnTo>
                    <a:pt x="12472416" y="1449070"/>
                  </a:lnTo>
                  <a:lnTo>
                    <a:pt x="12472416" y="1334770"/>
                  </a:lnTo>
                  <a:lnTo>
                    <a:pt x="12023344" y="1334770"/>
                  </a:lnTo>
                  <a:lnTo>
                    <a:pt x="12023344" y="1309370"/>
                  </a:lnTo>
                  <a:lnTo>
                    <a:pt x="12023344" y="1106170"/>
                  </a:lnTo>
                  <a:lnTo>
                    <a:pt x="11862943" y="1106170"/>
                  </a:lnTo>
                  <a:lnTo>
                    <a:pt x="11862943" y="1309370"/>
                  </a:lnTo>
                  <a:lnTo>
                    <a:pt x="11862943" y="1334770"/>
                  </a:lnTo>
                  <a:lnTo>
                    <a:pt x="11862943" y="1449070"/>
                  </a:lnTo>
                  <a:lnTo>
                    <a:pt x="11862943" y="1461770"/>
                  </a:lnTo>
                  <a:lnTo>
                    <a:pt x="11680088" y="1461770"/>
                  </a:lnTo>
                  <a:lnTo>
                    <a:pt x="11680088" y="1309471"/>
                  </a:lnTo>
                  <a:lnTo>
                    <a:pt x="11603101" y="1309471"/>
                  </a:lnTo>
                  <a:lnTo>
                    <a:pt x="11603101" y="1461770"/>
                  </a:lnTo>
                  <a:lnTo>
                    <a:pt x="11420221" y="1461770"/>
                  </a:lnTo>
                  <a:lnTo>
                    <a:pt x="11420221" y="1309370"/>
                  </a:lnTo>
                  <a:lnTo>
                    <a:pt x="11862943" y="1309370"/>
                  </a:lnTo>
                  <a:lnTo>
                    <a:pt x="11862943" y="1106170"/>
                  </a:lnTo>
                  <a:lnTo>
                    <a:pt x="11262995" y="1106170"/>
                  </a:lnTo>
                  <a:lnTo>
                    <a:pt x="11262995" y="1309370"/>
                  </a:lnTo>
                  <a:lnTo>
                    <a:pt x="11262995" y="1461770"/>
                  </a:lnTo>
                  <a:lnTo>
                    <a:pt x="11262995" y="3088640"/>
                  </a:lnTo>
                  <a:lnTo>
                    <a:pt x="11093069" y="3088640"/>
                  </a:lnTo>
                  <a:lnTo>
                    <a:pt x="11093069" y="3076448"/>
                  </a:lnTo>
                  <a:lnTo>
                    <a:pt x="11093069" y="1957705"/>
                  </a:lnTo>
                  <a:lnTo>
                    <a:pt x="9588500" y="1957705"/>
                  </a:lnTo>
                  <a:lnTo>
                    <a:pt x="9588500" y="1894205"/>
                  </a:lnTo>
                  <a:lnTo>
                    <a:pt x="11093069" y="1894205"/>
                  </a:lnTo>
                  <a:lnTo>
                    <a:pt x="11093069" y="1843405"/>
                  </a:lnTo>
                  <a:lnTo>
                    <a:pt x="9588500" y="1843405"/>
                  </a:lnTo>
                  <a:lnTo>
                    <a:pt x="9588500" y="1779778"/>
                  </a:lnTo>
                  <a:lnTo>
                    <a:pt x="11093069" y="1779778"/>
                  </a:lnTo>
                  <a:lnTo>
                    <a:pt x="11093069" y="1728978"/>
                  </a:lnTo>
                  <a:lnTo>
                    <a:pt x="9588500" y="1728978"/>
                  </a:lnTo>
                  <a:lnTo>
                    <a:pt x="9588500" y="1665351"/>
                  </a:lnTo>
                  <a:lnTo>
                    <a:pt x="11093069" y="1665351"/>
                  </a:lnTo>
                  <a:lnTo>
                    <a:pt x="11093069" y="1614551"/>
                  </a:lnTo>
                  <a:lnTo>
                    <a:pt x="9591675" y="1614551"/>
                  </a:lnTo>
                  <a:lnTo>
                    <a:pt x="9591675" y="1550924"/>
                  </a:lnTo>
                  <a:lnTo>
                    <a:pt x="11093069" y="1550924"/>
                  </a:lnTo>
                  <a:lnTo>
                    <a:pt x="11093069" y="1500124"/>
                  </a:lnTo>
                  <a:lnTo>
                    <a:pt x="9585325" y="1500124"/>
                  </a:lnTo>
                  <a:lnTo>
                    <a:pt x="9585325" y="1436497"/>
                  </a:lnTo>
                  <a:lnTo>
                    <a:pt x="11093069" y="1436497"/>
                  </a:lnTo>
                  <a:lnTo>
                    <a:pt x="11093069" y="1385697"/>
                  </a:lnTo>
                  <a:lnTo>
                    <a:pt x="9585325" y="1385697"/>
                  </a:lnTo>
                  <a:lnTo>
                    <a:pt x="9585325" y="1322070"/>
                  </a:lnTo>
                  <a:lnTo>
                    <a:pt x="11093069" y="1322070"/>
                  </a:lnTo>
                  <a:lnTo>
                    <a:pt x="11093069" y="1271270"/>
                  </a:lnTo>
                  <a:lnTo>
                    <a:pt x="11093031" y="1207770"/>
                  </a:lnTo>
                  <a:lnTo>
                    <a:pt x="11093069" y="1144143"/>
                  </a:lnTo>
                  <a:lnTo>
                    <a:pt x="11092980" y="1093343"/>
                  </a:lnTo>
                  <a:lnTo>
                    <a:pt x="11093069" y="978916"/>
                  </a:lnTo>
                  <a:lnTo>
                    <a:pt x="11093006" y="788225"/>
                  </a:lnTo>
                  <a:lnTo>
                    <a:pt x="10310241" y="788225"/>
                  </a:lnTo>
                  <a:lnTo>
                    <a:pt x="10310241" y="1093343"/>
                  </a:lnTo>
                  <a:lnTo>
                    <a:pt x="10310241" y="1144143"/>
                  </a:lnTo>
                  <a:lnTo>
                    <a:pt x="10303891" y="1144143"/>
                  </a:lnTo>
                  <a:lnTo>
                    <a:pt x="10303891" y="1207770"/>
                  </a:lnTo>
                  <a:lnTo>
                    <a:pt x="10303891" y="1271270"/>
                  </a:lnTo>
                  <a:lnTo>
                    <a:pt x="9585325" y="1271270"/>
                  </a:lnTo>
                  <a:lnTo>
                    <a:pt x="9585325" y="1207770"/>
                  </a:lnTo>
                  <a:lnTo>
                    <a:pt x="10303891" y="1207770"/>
                  </a:lnTo>
                  <a:lnTo>
                    <a:pt x="10303891" y="1144143"/>
                  </a:lnTo>
                  <a:lnTo>
                    <a:pt x="9591675" y="1144143"/>
                  </a:lnTo>
                  <a:lnTo>
                    <a:pt x="9591675" y="1093343"/>
                  </a:lnTo>
                  <a:lnTo>
                    <a:pt x="10310241" y="1093343"/>
                  </a:lnTo>
                  <a:lnTo>
                    <a:pt x="10310241" y="788225"/>
                  </a:lnTo>
                  <a:lnTo>
                    <a:pt x="10307066" y="788225"/>
                  </a:lnTo>
                  <a:lnTo>
                    <a:pt x="10307066" y="978916"/>
                  </a:lnTo>
                  <a:lnTo>
                    <a:pt x="10015144" y="978916"/>
                  </a:lnTo>
                  <a:lnTo>
                    <a:pt x="10015144" y="788225"/>
                  </a:lnTo>
                  <a:lnTo>
                    <a:pt x="9886823" y="788225"/>
                  </a:lnTo>
                  <a:lnTo>
                    <a:pt x="9886823" y="978916"/>
                  </a:lnTo>
                  <a:lnTo>
                    <a:pt x="9594977" y="978916"/>
                  </a:lnTo>
                  <a:lnTo>
                    <a:pt x="9594977" y="788162"/>
                  </a:lnTo>
                  <a:lnTo>
                    <a:pt x="11093069" y="788162"/>
                  </a:lnTo>
                  <a:lnTo>
                    <a:pt x="11093069" y="648335"/>
                  </a:lnTo>
                  <a:lnTo>
                    <a:pt x="11093006" y="457708"/>
                  </a:lnTo>
                  <a:lnTo>
                    <a:pt x="11093069" y="317754"/>
                  </a:lnTo>
                  <a:lnTo>
                    <a:pt x="11288649" y="317754"/>
                  </a:lnTo>
                  <a:lnTo>
                    <a:pt x="11288649" y="254254"/>
                  </a:lnTo>
                  <a:lnTo>
                    <a:pt x="11093069" y="254254"/>
                  </a:lnTo>
                  <a:lnTo>
                    <a:pt x="11093069" y="203454"/>
                  </a:lnTo>
                  <a:lnTo>
                    <a:pt x="11288649" y="203454"/>
                  </a:lnTo>
                  <a:lnTo>
                    <a:pt x="11288649" y="139827"/>
                  </a:lnTo>
                  <a:lnTo>
                    <a:pt x="11093069" y="139827"/>
                  </a:lnTo>
                  <a:lnTo>
                    <a:pt x="11093069" y="0"/>
                  </a:lnTo>
                  <a:lnTo>
                    <a:pt x="10307066" y="0"/>
                  </a:lnTo>
                  <a:lnTo>
                    <a:pt x="10307066" y="457708"/>
                  </a:lnTo>
                  <a:lnTo>
                    <a:pt x="10307066" y="648335"/>
                  </a:lnTo>
                  <a:lnTo>
                    <a:pt x="10015144" y="648335"/>
                  </a:lnTo>
                  <a:lnTo>
                    <a:pt x="10015144" y="457708"/>
                  </a:lnTo>
                  <a:lnTo>
                    <a:pt x="10307066" y="457708"/>
                  </a:lnTo>
                  <a:lnTo>
                    <a:pt x="10307066" y="0"/>
                  </a:lnTo>
                  <a:lnTo>
                    <a:pt x="9934956" y="0"/>
                  </a:lnTo>
                  <a:lnTo>
                    <a:pt x="9934956" y="152527"/>
                  </a:lnTo>
                  <a:lnTo>
                    <a:pt x="9886823" y="181559"/>
                  </a:lnTo>
                  <a:lnTo>
                    <a:pt x="9886823" y="457708"/>
                  </a:lnTo>
                  <a:lnTo>
                    <a:pt x="9886823" y="648335"/>
                  </a:lnTo>
                  <a:lnTo>
                    <a:pt x="9594977" y="648335"/>
                  </a:lnTo>
                  <a:lnTo>
                    <a:pt x="9594977" y="457708"/>
                  </a:lnTo>
                  <a:lnTo>
                    <a:pt x="9886823" y="457708"/>
                  </a:lnTo>
                  <a:lnTo>
                    <a:pt x="9886823" y="181559"/>
                  </a:lnTo>
                  <a:lnTo>
                    <a:pt x="9492234" y="419481"/>
                  </a:lnTo>
                  <a:lnTo>
                    <a:pt x="9456928" y="2517140"/>
                  </a:lnTo>
                  <a:lnTo>
                    <a:pt x="9081643" y="2517140"/>
                  </a:lnTo>
                  <a:lnTo>
                    <a:pt x="9081643" y="3076448"/>
                  </a:lnTo>
                  <a:lnTo>
                    <a:pt x="8914892" y="3076448"/>
                  </a:lnTo>
                  <a:lnTo>
                    <a:pt x="8914892" y="2567940"/>
                  </a:lnTo>
                  <a:lnTo>
                    <a:pt x="7400671" y="2567940"/>
                  </a:lnTo>
                  <a:lnTo>
                    <a:pt x="7400671" y="2466213"/>
                  </a:lnTo>
                  <a:lnTo>
                    <a:pt x="8914892" y="2466213"/>
                  </a:lnTo>
                  <a:lnTo>
                    <a:pt x="8914892" y="2237486"/>
                  </a:lnTo>
                  <a:lnTo>
                    <a:pt x="7400671" y="2237486"/>
                  </a:lnTo>
                  <a:lnTo>
                    <a:pt x="7400671" y="2135759"/>
                  </a:lnTo>
                  <a:lnTo>
                    <a:pt x="8914892" y="2135759"/>
                  </a:lnTo>
                  <a:lnTo>
                    <a:pt x="8914892" y="1868805"/>
                  </a:lnTo>
                  <a:lnTo>
                    <a:pt x="7400671" y="1868805"/>
                  </a:lnTo>
                  <a:lnTo>
                    <a:pt x="7400671" y="1767078"/>
                  </a:lnTo>
                  <a:lnTo>
                    <a:pt x="8914892" y="1767078"/>
                  </a:lnTo>
                  <a:lnTo>
                    <a:pt x="8914892" y="1703451"/>
                  </a:lnTo>
                  <a:lnTo>
                    <a:pt x="8173847" y="1703451"/>
                  </a:lnTo>
                  <a:lnTo>
                    <a:pt x="8173847" y="1690751"/>
                  </a:lnTo>
                  <a:lnTo>
                    <a:pt x="8914892" y="1690751"/>
                  </a:lnTo>
                  <a:lnTo>
                    <a:pt x="8914892" y="1500124"/>
                  </a:lnTo>
                  <a:lnTo>
                    <a:pt x="7400671" y="1500124"/>
                  </a:lnTo>
                  <a:lnTo>
                    <a:pt x="7400671" y="1398397"/>
                  </a:lnTo>
                  <a:lnTo>
                    <a:pt x="8170545" y="1398397"/>
                  </a:lnTo>
                  <a:lnTo>
                    <a:pt x="8170545" y="1385697"/>
                  </a:lnTo>
                  <a:lnTo>
                    <a:pt x="8914892" y="1385697"/>
                  </a:lnTo>
                  <a:lnTo>
                    <a:pt x="8914892" y="1245870"/>
                  </a:lnTo>
                  <a:lnTo>
                    <a:pt x="8914854" y="1156881"/>
                  </a:lnTo>
                  <a:lnTo>
                    <a:pt x="8818626" y="1156881"/>
                  </a:lnTo>
                  <a:lnTo>
                    <a:pt x="8824849" y="699262"/>
                  </a:lnTo>
                  <a:lnTo>
                    <a:pt x="8824976" y="686435"/>
                  </a:lnTo>
                  <a:lnTo>
                    <a:pt x="8663305" y="661035"/>
                  </a:lnTo>
                  <a:lnTo>
                    <a:pt x="8501634" y="635635"/>
                  </a:lnTo>
                  <a:lnTo>
                    <a:pt x="8420862" y="622935"/>
                  </a:lnTo>
                  <a:lnTo>
                    <a:pt x="8420862" y="635635"/>
                  </a:lnTo>
                  <a:lnTo>
                    <a:pt x="8420862" y="661035"/>
                  </a:lnTo>
                  <a:lnTo>
                    <a:pt x="8420862" y="699262"/>
                  </a:lnTo>
                  <a:lnTo>
                    <a:pt x="8389620" y="699262"/>
                  </a:lnTo>
                  <a:lnTo>
                    <a:pt x="8406003" y="686435"/>
                  </a:lnTo>
                  <a:lnTo>
                    <a:pt x="8416798" y="673735"/>
                  </a:lnTo>
                  <a:lnTo>
                    <a:pt x="8420862" y="661035"/>
                  </a:lnTo>
                  <a:lnTo>
                    <a:pt x="8420862" y="635635"/>
                  </a:lnTo>
                  <a:lnTo>
                    <a:pt x="8417560" y="622935"/>
                  </a:lnTo>
                  <a:lnTo>
                    <a:pt x="8420862" y="622935"/>
                  </a:lnTo>
                  <a:lnTo>
                    <a:pt x="8420862" y="610870"/>
                  </a:lnTo>
                  <a:lnTo>
                    <a:pt x="8420862" y="610235"/>
                  </a:lnTo>
                  <a:lnTo>
                    <a:pt x="8420862" y="12700"/>
                  </a:lnTo>
                  <a:lnTo>
                    <a:pt x="8339709" y="12700"/>
                  </a:lnTo>
                  <a:lnTo>
                    <a:pt x="8339709" y="699262"/>
                  </a:lnTo>
                  <a:lnTo>
                    <a:pt x="8305292" y="699262"/>
                  </a:lnTo>
                  <a:lnTo>
                    <a:pt x="8308594" y="661035"/>
                  </a:lnTo>
                  <a:lnTo>
                    <a:pt x="8312531" y="673735"/>
                  </a:lnTo>
                  <a:lnTo>
                    <a:pt x="8323326" y="686435"/>
                  </a:lnTo>
                  <a:lnTo>
                    <a:pt x="8339709" y="699262"/>
                  </a:lnTo>
                  <a:lnTo>
                    <a:pt x="8339709" y="12700"/>
                  </a:lnTo>
                  <a:lnTo>
                    <a:pt x="8321421" y="12700"/>
                  </a:lnTo>
                  <a:lnTo>
                    <a:pt x="8321421" y="622935"/>
                  </a:lnTo>
                  <a:lnTo>
                    <a:pt x="8311388" y="622935"/>
                  </a:lnTo>
                  <a:lnTo>
                    <a:pt x="8309229" y="635635"/>
                  </a:lnTo>
                  <a:lnTo>
                    <a:pt x="8308594" y="648335"/>
                  </a:lnTo>
                  <a:lnTo>
                    <a:pt x="8308594" y="610870"/>
                  </a:lnTo>
                  <a:lnTo>
                    <a:pt x="8309229" y="610870"/>
                  </a:lnTo>
                  <a:lnTo>
                    <a:pt x="8321421" y="622935"/>
                  </a:lnTo>
                  <a:lnTo>
                    <a:pt x="8321421" y="12700"/>
                  </a:lnTo>
                  <a:lnTo>
                    <a:pt x="8193024" y="12700"/>
                  </a:lnTo>
                  <a:lnTo>
                    <a:pt x="8193024" y="648970"/>
                  </a:lnTo>
                  <a:lnTo>
                    <a:pt x="8193024" y="699262"/>
                  </a:lnTo>
                  <a:lnTo>
                    <a:pt x="8170545" y="699262"/>
                  </a:lnTo>
                  <a:lnTo>
                    <a:pt x="8170545" y="648970"/>
                  </a:lnTo>
                  <a:lnTo>
                    <a:pt x="8193024" y="648970"/>
                  </a:lnTo>
                  <a:lnTo>
                    <a:pt x="8193024" y="12700"/>
                  </a:lnTo>
                  <a:lnTo>
                    <a:pt x="8170545" y="12700"/>
                  </a:lnTo>
                  <a:lnTo>
                    <a:pt x="8170545" y="610870"/>
                  </a:lnTo>
                  <a:lnTo>
                    <a:pt x="8170545" y="648335"/>
                  </a:lnTo>
                  <a:lnTo>
                    <a:pt x="7237095" y="648335"/>
                  </a:lnTo>
                  <a:lnTo>
                    <a:pt x="7237095" y="3088640"/>
                  </a:lnTo>
                  <a:lnTo>
                    <a:pt x="7105523" y="3088640"/>
                  </a:lnTo>
                  <a:lnTo>
                    <a:pt x="7105523" y="3724910"/>
                  </a:lnTo>
                  <a:lnTo>
                    <a:pt x="12603988" y="3724910"/>
                  </a:lnTo>
                  <a:lnTo>
                    <a:pt x="12603988" y="3088640"/>
                  </a:lnTo>
                  <a:lnTo>
                    <a:pt x="12603988" y="2517140"/>
                  </a:lnTo>
                  <a:lnTo>
                    <a:pt x="11407394" y="2517140"/>
                  </a:lnTo>
                  <a:lnTo>
                    <a:pt x="11407394" y="2440940"/>
                  </a:lnTo>
                  <a:lnTo>
                    <a:pt x="12603988" y="2440940"/>
                  </a:lnTo>
                  <a:lnTo>
                    <a:pt x="12603988" y="2364740"/>
                  </a:lnTo>
                  <a:lnTo>
                    <a:pt x="11407394" y="2364740"/>
                  </a:lnTo>
                  <a:lnTo>
                    <a:pt x="11407394" y="2288540"/>
                  </a:lnTo>
                  <a:lnTo>
                    <a:pt x="12603988" y="2288540"/>
                  </a:lnTo>
                  <a:lnTo>
                    <a:pt x="12603988" y="2225040"/>
                  </a:lnTo>
                  <a:lnTo>
                    <a:pt x="11407394" y="2225040"/>
                  </a:lnTo>
                  <a:lnTo>
                    <a:pt x="11407394" y="2148840"/>
                  </a:lnTo>
                  <a:lnTo>
                    <a:pt x="12603988" y="2148840"/>
                  </a:lnTo>
                  <a:lnTo>
                    <a:pt x="12603988" y="2072640"/>
                  </a:lnTo>
                  <a:lnTo>
                    <a:pt x="11410569" y="2072640"/>
                  </a:lnTo>
                  <a:lnTo>
                    <a:pt x="11410569" y="1996440"/>
                  </a:lnTo>
                  <a:lnTo>
                    <a:pt x="12603988" y="1996440"/>
                  </a:lnTo>
                  <a:lnTo>
                    <a:pt x="12603988" y="1703070"/>
                  </a:lnTo>
                  <a:lnTo>
                    <a:pt x="11420221" y="1703070"/>
                  </a:lnTo>
                  <a:lnTo>
                    <a:pt x="11420221" y="1563370"/>
                  </a:lnTo>
                  <a:lnTo>
                    <a:pt x="12603988" y="1563370"/>
                  </a:lnTo>
                  <a:lnTo>
                    <a:pt x="12603988" y="1461770"/>
                  </a:lnTo>
                  <a:lnTo>
                    <a:pt x="12603988" y="1449070"/>
                  </a:lnTo>
                  <a:close/>
                </a:path>
              </a:pathLst>
            </a:custGeom>
            <a:solidFill>
              <a:srgbClr val="000000">
                <a:alpha val="1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28625" y="4636769"/>
              <a:ext cx="16040100" cy="5021580"/>
            </a:xfrm>
            <a:custGeom>
              <a:avLst/>
              <a:gdLst/>
              <a:ahLst/>
              <a:cxnLst/>
              <a:rect l="l" t="t" r="r" b="b"/>
              <a:pathLst>
                <a:path w="16040100" h="5021580">
                  <a:moveTo>
                    <a:pt x="1664970" y="2046859"/>
                  </a:moveTo>
                  <a:lnTo>
                    <a:pt x="1661033" y="1818005"/>
                  </a:lnTo>
                  <a:lnTo>
                    <a:pt x="1658620" y="1678178"/>
                  </a:lnTo>
                  <a:lnTo>
                    <a:pt x="1656461" y="1551051"/>
                  </a:lnTo>
                  <a:lnTo>
                    <a:pt x="1654175" y="1411224"/>
                  </a:lnTo>
                  <a:lnTo>
                    <a:pt x="1652397" y="1309497"/>
                  </a:lnTo>
                  <a:lnTo>
                    <a:pt x="1636014" y="343281"/>
                  </a:lnTo>
                  <a:lnTo>
                    <a:pt x="1231900" y="152654"/>
                  </a:lnTo>
                  <a:lnTo>
                    <a:pt x="1231900" y="12827"/>
                  </a:lnTo>
                  <a:lnTo>
                    <a:pt x="1000887" y="12827"/>
                  </a:lnTo>
                  <a:lnTo>
                    <a:pt x="1000887" y="915416"/>
                  </a:lnTo>
                  <a:lnTo>
                    <a:pt x="1129157" y="915416"/>
                  </a:lnTo>
                  <a:lnTo>
                    <a:pt x="1129157" y="1055243"/>
                  </a:lnTo>
                  <a:lnTo>
                    <a:pt x="1000887" y="1055243"/>
                  </a:lnTo>
                  <a:lnTo>
                    <a:pt x="1000887" y="1156970"/>
                  </a:lnTo>
                  <a:lnTo>
                    <a:pt x="1129157" y="1156970"/>
                  </a:lnTo>
                  <a:lnTo>
                    <a:pt x="1129157" y="1309497"/>
                  </a:lnTo>
                  <a:lnTo>
                    <a:pt x="1129157" y="1411224"/>
                  </a:lnTo>
                  <a:lnTo>
                    <a:pt x="1129157" y="1551051"/>
                  </a:lnTo>
                  <a:lnTo>
                    <a:pt x="1129157" y="1678178"/>
                  </a:lnTo>
                  <a:lnTo>
                    <a:pt x="1129157" y="1818005"/>
                  </a:lnTo>
                  <a:lnTo>
                    <a:pt x="946327" y="1818005"/>
                  </a:lnTo>
                  <a:lnTo>
                    <a:pt x="946327" y="1678178"/>
                  </a:lnTo>
                  <a:lnTo>
                    <a:pt x="1129157" y="1678178"/>
                  </a:lnTo>
                  <a:lnTo>
                    <a:pt x="1129157" y="1551051"/>
                  </a:lnTo>
                  <a:lnTo>
                    <a:pt x="946327" y="1551051"/>
                  </a:lnTo>
                  <a:lnTo>
                    <a:pt x="946327" y="1411224"/>
                  </a:lnTo>
                  <a:lnTo>
                    <a:pt x="1129157" y="1411224"/>
                  </a:lnTo>
                  <a:lnTo>
                    <a:pt x="1129157" y="1309497"/>
                  </a:lnTo>
                  <a:lnTo>
                    <a:pt x="946404" y="1309497"/>
                  </a:lnTo>
                  <a:lnTo>
                    <a:pt x="946404" y="1296797"/>
                  </a:lnTo>
                  <a:lnTo>
                    <a:pt x="946327" y="1156970"/>
                  </a:lnTo>
                  <a:lnTo>
                    <a:pt x="1000887" y="1156970"/>
                  </a:lnTo>
                  <a:lnTo>
                    <a:pt x="997712" y="1055243"/>
                  </a:lnTo>
                  <a:lnTo>
                    <a:pt x="946404" y="1055243"/>
                  </a:lnTo>
                  <a:lnTo>
                    <a:pt x="946404" y="915670"/>
                  </a:lnTo>
                  <a:lnTo>
                    <a:pt x="994346" y="915670"/>
                  </a:lnTo>
                  <a:lnTo>
                    <a:pt x="994346" y="902970"/>
                  </a:lnTo>
                  <a:lnTo>
                    <a:pt x="866140" y="902970"/>
                  </a:lnTo>
                  <a:lnTo>
                    <a:pt x="866140" y="915670"/>
                  </a:lnTo>
                  <a:lnTo>
                    <a:pt x="866140" y="1055243"/>
                  </a:lnTo>
                  <a:lnTo>
                    <a:pt x="866140" y="1818005"/>
                  </a:lnTo>
                  <a:lnTo>
                    <a:pt x="683285" y="1818005"/>
                  </a:lnTo>
                  <a:lnTo>
                    <a:pt x="683285" y="1678178"/>
                  </a:lnTo>
                  <a:lnTo>
                    <a:pt x="866140" y="1678178"/>
                  </a:lnTo>
                  <a:lnTo>
                    <a:pt x="866140" y="1551051"/>
                  </a:lnTo>
                  <a:lnTo>
                    <a:pt x="683285" y="1551051"/>
                  </a:lnTo>
                  <a:lnTo>
                    <a:pt x="683285" y="1411224"/>
                  </a:lnTo>
                  <a:lnTo>
                    <a:pt x="866140" y="1411224"/>
                  </a:lnTo>
                  <a:lnTo>
                    <a:pt x="866140" y="1296797"/>
                  </a:lnTo>
                  <a:lnTo>
                    <a:pt x="683285" y="1296797"/>
                  </a:lnTo>
                  <a:lnTo>
                    <a:pt x="683285" y="1156970"/>
                  </a:lnTo>
                  <a:lnTo>
                    <a:pt x="866140" y="1156970"/>
                  </a:lnTo>
                  <a:lnTo>
                    <a:pt x="866140" y="1055243"/>
                  </a:lnTo>
                  <a:lnTo>
                    <a:pt x="583844" y="1055243"/>
                  </a:lnTo>
                  <a:lnTo>
                    <a:pt x="583844" y="902716"/>
                  </a:lnTo>
                  <a:lnTo>
                    <a:pt x="994283" y="902716"/>
                  </a:lnTo>
                  <a:lnTo>
                    <a:pt x="984885" y="292481"/>
                  </a:lnTo>
                  <a:lnTo>
                    <a:pt x="471563" y="521335"/>
                  </a:lnTo>
                  <a:lnTo>
                    <a:pt x="497230" y="2046859"/>
                  </a:lnTo>
                  <a:lnTo>
                    <a:pt x="1664970" y="2046859"/>
                  </a:lnTo>
                  <a:close/>
                </a:path>
                <a:path w="16040100" h="5021580">
                  <a:moveTo>
                    <a:pt x="2508554" y="470395"/>
                  </a:moveTo>
                  <a:lnTo>
                    <a:pt x="2428367" y="470395"/>
                  </a:lnTo>
                  <a:lnTo>
                    <a:pt x="2428367" y="610235"/>
                  </a:lnTo>
                  <a:lnTo>
                    <a:pt x="2508554" y="610235"/>
                  </a:lnTo>
                  <a:lnTo>
                    <a:pt x="2508554" y="470395"/>
                  </a:lnTo>
                  <a:close/>
                </a:path>
                <a:path w="16040100" h="5021580">
                  <a:moveTo>
                    <a:pt x="2877553" y="470395"/>
                  </a:moveTo>
                  <a:lnTo>
                    <a:pt x="2691511" y="470395"/>
                  </a:lnTo>
                  <a:lnTo>
                    <a:pt x="2691511" y="610235"/>
                  </a:lnTo>
                  <a:lnTo>
                    <a:pt x="2877553" y="610235"/>
                  </a:lnTo>
                  <a:lnTo>
                    <a:pt x="2877553" y="470395"/>
                  </a:lnTo>
                  <a:close/>
                </a:path>
                <a:path w="16040100" h="5021580">
                  <a:moveTo>
                    <a:pt x="5328412" y="0"/>
                  </a:moveTo>
                  <a:lnTo>
                    <a:pt x="5174361" y="0"/>
                  </a:lnTo>
                  <a:lnTo>
                    <a:pt x="5174361" y="139700"/>
                  </a:lnTo>
                  <a:lnTo>
                    <a:pt x="3618611" y="139700"/>
                  </a:lnTo>
                  <a:lnTo>
                    <a:pt x="3618611" y="241300"/>
                  </a:lnTo>
                  <a:lnTo>
                    <a:pt x="3618611" y="254000"/>
                  </a:lnTo>
                  <a:lnTo>
                    <a:pt x="3435731" y="254000"/>
                  </a:lnTo>
                  <a:lnTo>
                    <a:pt x="3435731" y="1195070"/>
                  </a:lnTo>
                  <a:lnTo>
                    <a:pt x="4054856" y="1195070"/>
                  </a:lnTo>
                  <a:lnTo>
                    <a:pt x="4054856" y="1131570"/>
                  </a:lnTo>
                  <a:lnTo>
                    <a:pt x="5187188" y="1131570"/>
                  </a:lnTo>
                  <a:lnTo>
                    <a:pt x="5187188" y="1195070"/>
                  </a:lnTo>
                  <a:lnTo>
                    <a:pt x="5328336" y="1195070"/>
                  </a:lnTo>
                  <a:lnTo>
                    <a:pt x="5328336" y="1131570"/>
                  </a:lnTo>
                  <a:lnTo>
                    <a:pt x="5328412" y="1055370"/>
                  </a:lnTo>
                  <a:lnTo>
                    <a:pt x="4054856" y="1055370"/>
                  </a:lnTo>
                  <a:lnTo>
                    <a:pt x="4054856" y="979170"/>
                  </a:lnTo>
                  <a:lnTo>
                    <a:pt x="5187188" y="979170"/>
                  </a:lnTo>
                  <a:lnTo>
                    <a:pt x="5187188" y="1055243"/>
                  </a:lnTo>
                  <a:lnTo>
                    <a:pt x="5328336" y="1055243"/>
                  </a:lnTo>
                  <a:lnTo>
                    <a:pt x="5328336" y="979170"/>
                  </a:lnTo>
                  <a:lnTo>
                    <a:pt x="5328412" y="902970"/>
                  </a:lnTo>
                  <a:lnTo>
                    <a:pt x="4054856" y="902970"/>
                  </a:lnTo>
                  <a:lnTo>
                    <a:pt x="4054856" y="826770"/>
                  </a:lnTo>
                  <a:lnTo>
                    <a:pt x="5187188" y="826770"/>
                  </a:lnTo>
                  <a:lnTo>
                    <a:pt x="5187188" y="902716"/>
                  </a:lnTo>
                  <a:lnTo>
                    <a:pt x="5328336" y="902716"/>
                  </a:lnTo>
                  <a:lnTo>
                    <a:pt x="5328336" y="826770"/>
                  </a:lnTo>
                  <a:lnTo>
                    <a:pt x="5328412" y="763270"/>
                  </a:lnTo>
                  <a:lnTo>
                    <a:pt x="4048379" y="763270"/>
                  </a:lnTo>
                  <a:lnTo>
                    <a:pt x="4048379" y="687070"/>
                  </a:lnTo>
                  <a:lnTo>
                    <a:pt x="5180838" y="687070"/>
                  </a:lnTo>
                  <a:lnTo>
                    <a:pt x="5180838" y="762762"/>
                  </a:lnTo>
                  <a:lnTo>
                    <a:pt x="5328386" y="762762"/>
                  </a:lnTo>
                  <a:lnTo>
                    <a:pt x="5328386" y="687070"/>
                  </a:lnTo>
                  <a:lnTo>
                    <a:pt x="5328412" y="393700"/>
                  </a:lnTo>
                  <a:lnTo>
                    <a:pt x="5328348" y="241655"/>
                  </a:lnTo>
                  <a:lnTo>
                    <a:pt x="5174361" y="241655"/>
                  </a:lnTo>
                  <a:lnTo>
                    <a:pt x="5174361" y="393700"/>
                  </a:lnTo>
                  <a:lnTo>
                    <a:pt x="4991506" y="393700"/>
                  </a:lnTo>
                  <a:lnTo>
                    <a:pt x="4991506" y="241655"/>
                  </a:lnTo>
                  <a:lnTo>
                    <a:pt x="4914519" y="241655"/>
                  </a:lnTo>
                  <a:lnTo>
                    <a:pt x="4914519" y="393700"/>
                  </a:lnTo>
                  <a:lnTo>
                    <a:pt x="4731766" y="393700"/>
                  </a:lnTo>
                  <a:lnTo>
                    <a:pt x="4731766" y="254000"/>
                  </a:lnTo>
                  <a:lnTo>
                    <a:pt x="4731766" y="241300"/>
                  </a:lnTo>
                  <a:lnTo>
                    <a:pt x="5328412" y="241300"/>
                  </a:lnTo>
                  <a:lnTo>
                    <a:pt x="5328412" y="139700"/>
                  </a:lnTo>
                  <a:lnTo>
                    <a:pt x="5328412" y="0"/>
                  </a:lnTo>
                  <a:close/>
                </a:path>
                <a:path w="16040100" h="5021580">
                  <a:moveTo>
                    <a:pt x="7115302" y="63627"/>
                  </a:moveTo>
                  <a:lnTo>
                    <a:pt x="7114286" y="0"/>
                  </a:lnTo>
                  <a:lnTo>
                    <a:pt x="7006082" y="0"/>
                  </a:lnTo>
                  <a:lnTo>
                    <a:pt x="7006082" y="63627"/>
                  </a:lnTo>
                  <a:lnTo>
                    <a:pt x="7115302" y="63627"/>
                  </a:lnTo>
                  <a:close/>
                </a:path>
                <a:path w="16040100" h="5021580">
                  <a:moveTo>
                    <a:pt x="7117207" y="178054"/>
                  </a:moveTo>
                  <a:lnTo>
                    <a:pt x="7116318" y="127127"/>
                  </a:lnTo>
                  <a:lnTo>
                    <a:pt x="7006082" y="127127"/>
                  </a:lnTo>
                  <a:lnTo>
                    <a:pt x="7006082" y="178054"/>
                  </a:lnTo>
                  <a:lnTo>
                    <a:pt x="7117207" y="178054"/>
                  </a:lnTo>
                  <a:close/>
                </a:path>
                <a:path w="16040100" h="5021580">
                  <a:moveTo>
                    <a:pt x="7119239" y="292481"/>
                  </a:moveTo>
                  <a:lnTo>
                    <a:pt x="7118350" y="241554"/>
                  </a:lnTo>
                  <a:lnTo>
                    <a:pt x="6999732" y="241554"/>
                  </a:lnTo>
                  <a:lnTo>
                    <a:pt x="6999732" y="292481"/>
                  </a:lnTo>
                  <a:lnTo>
                    <a:pt x="7119239" y="292481"/>
                  </a:lnTo>
                  <a:close/>
                </a:path>
                <a:path w="16040100" h="5021580">
                  <a:moveTo>
                    <a:pt x="7121144" y="406908"/>
                  </a:moveTo>
                  <a:lnTo>
                    <a:pt x="7120255" y="355981"/>
                  </a:lnTo>
                  <a:lnTo>
                    <a:pt x="7002907" y="355981"/>
                  </a:lnTo>
                  <a:lnTo>
                    <a:pt x="7002907" y="406908"/>
                  </a:lnTo>
                  <a:lnTo>
                    <a:pt x="7121144" y="406908"/>
                  </a:lnTo>
                  <a:close/>
                </a:path>
                <a:path w="16040100" h="5021580">
                  <a:moveTo>
                    <a:pt x="7123049" y="521335"/>
                  </a:moveTo>
                  <a:lnTo>
                    <a:pt x="7122160" y="470408"/>
                  </a:lnTo>
                  <a:lnTo>
                    <a:pt x="7002907" y="470408"/>
                  </a:lnTo>
                  <a:lnTo>
                    <a:pt x="7002907" y="521335"/>
                  </a:lnTo>
                  <a:lnTo>
                    <a:pt x="7123049" y="521335"/>
                  </a:lnTo>
                  <a:close/>
                </a:path>
                <a:path w="16040100" h="5021580">
                  <a:moveTo>
                    <a:pt x="7124954" y="635635"/>
                  </a:moveTo>
                  <a:lnTo>
                    <a:pt x="7124065" y="584835"/>
                  </a:lnTo>
                  <a:lnTo>
                    <a:pt x="7006082" y="584835"/>
                  </a:lnTo>
                  <a:lnTo>
                    <a:pt x="7006082" y="635635"/>
                  </a:lnTo>
                  <a:lnTo>
                    <a:pt x="7124954" y="635635"/>
                  </a:lnTo>
                  <a:close/>
                </a:path>
                <a:path w="16040100" h="5021580">
                  <a:moveTo>
                    <a:pt x="9351137" y="1144168"/>
                  </a:moveTo>
                  <a:lnTo>
                    <a:pt x="9190736" y="1144168"/>
                  </a:lnTo>
                  <a:lnTo>
                    <a:pt x="9190736" y="1245870"/>
                  </a:lnTo>
                  <a:lnTo>
                    <a:pt x="9351137" y="1245870"/>
                  </a:lnTo>
                  <a:lnTo>
                    <a:pt x="9351137" y="1144168"/>
                  </a:lnTo>
                  <a:close/>
                </a:path>
                <a:path w="16040100" h="5021580">
                  <a:moveTo>
                    <a:pt x="9351137" y="813714"/>
                  </a:moveTo>
                  <a:lnTo>
                    <a:pt x="9190736" y="813714"/>
                  </a:lnTo>
                  <a:lnTo>
                    <a:pt x="9190736" y="915416"/>
                  </a:lnTo>
                  <a:lnTo>
                    <a:pt x="9351137" y="915416"/>
                  </a:lnTo>
                  <a:lnTo>
                    <a:pt x="9351137" y="813714"/>
                  </a:lnTo>
                  <a:close/>
                </a:path>
                <a:path w="16040100" h="5021580">
                  <a:moveTo>
                    <a:pt x="9351137" y="445033"/>
                  </a:moveTo>
                  <a:lnTo>
                    <a:pt x="9190736" y="445033"/>
                  </a:lnTo>
                  <a:lnTo>
                    <a:pt x="9190736" y="546735"/>
                  </a:lnTo>
                  <a:lnTo>
                    <a:pt x="9351137" y="546735"/>
                  </a:lnTo>
                  <a:lnTo>
                    <a:pt x="9351137" y="445033"/>
                  </a:lnTo>
                  <a:close/>
                </a:path>
                <a:path w="16040100" h="5021580">
                  <a:moveTo>
                    <a:pt x="9351137" y="76352"/>
                  </a:moveTo>
                  <a:lnTo>
                    <a:pt x="9190736" y="76352"/>
                  </a:lnTo>
                  <a:lnTo>
                    <a:pt x="9190736" y="178054"/>
                  </a:lnTo>
                  <a:lnTo>
                    <a:pt x="9351137" y="178054"/>
                  </a:lnTo>
                  <a:lnTo>
                    <a:pt x="9351137" y="76352"/>
                  </a:lnTo>
                  <a:close/>
                </a:path>
                <a:path w="16040100" h="5021580">
                  <a:moveTo>
                    <a:pt x="9351150" y="381495"/>
                  </a:moveTo>
                  <a:lnTo>
                    <a:pt x="8420862" y="381495"/>
                  </a:lnTo>
                  <a:lnTo>
                    <a:pt x="8420862" y="394208"/>
                  </a:lnTo>
                  <a:lnTo>
                    <a:pt x="9351150" y="394208"/>
                  </a:lnTo>
                  <a:lnTo>
                    <a:pt x="9351150" y="381495"/>
                  </a:lnTo>
                  <a:close/>
                </a:path>
                <a:path w="16040100" h="5021580">
                  <a:moveTo>
                    <a:pt x="9482709" y="1766570"/>
                  </a:moveTo>
                  <a:lnTo>
                    <a:pt x="5328399" y="1766570"/>
                  </a:lnTo>
                  <a:lnTo>
                    <a:pt x="5328399" y="1499870"/>
                  </a:lnTo>
                  <a:lnTo>
                    <a:pt x="2877553" y="1499870"/>
                  </a:lnTo>
                  <a:lnTo>
                    <a:pt x="2877553" y="864870"/>
                  </a:lnTo>
                  <a:lnTo>
                    <a:pt x="2245614" y="864870"/>
                  </a:lnTo>
                  <a:lnTo>
                    <a:pt x="2245614" y="712470"/>
                  </a:lnTo>
                  <a:lnTo>
                    <a:pt x="2428367" y="712470"/>
                  </a:lnTo>
                  <a:lnTo>
                    <a:pt x="2428367" y="864489"/>
                  </a:lnTo>
                  <a:lnTo>
                    <a:pt x="2508554" y="864489"/>
                  </a:lnTo>
                  <a:lnTo>
                    <a:pt x="2508554" y="712470"/>
                  </a:lnTo>
                  <a:lnTo>
                    <a:pt x="2691511" y="712470"/>
                  </a:lnTo>
                  <a:lnTo>
                    <a:pt x="2691511" y="864489"/>
                  </a:lnTo>
                  <a:lnTo>
                    <a:pt x="2877553" y="864489"/>
                  </a:lnTo>
                  <a:lnTo>
                    <a:pt x="2877553" y="712470"/>
                  </a:lnTo>
                  <a:lnTo>
                    <a:pt x="2877553" y="711936"/>
                  </a:lnTo>
                  <a:lnTo>
                    <a:pt x="2877553" y="610870"/>
                  </a:lnTo>
                  <a:lnTo>
                    <a:pt x="2245614" y="610870"/>
                  </a:lnTo>
                  <a:lnTo>
                    <a:pt x="2245614" y="469900"/>
                  </a:lnTo>
                  <a:lnTo>
                    <a:pt x="2877553" y="469900"/>
                  </a:lnTo>
                  <a:lnTo>
                    <a:pt x="2877553" y="254000"/>
                  </a:lnTo>
                  <a:lnTo>
                    <a:pt x="2797378" y="254000"/>
                  </a:lnTo>
                  <a:lnTo>
                    <a:pt x="2797378" y="165265"/>
                  </a:lnTo>
                  <a:lnTo>
                    <a:pt x="2592070" y="165265"/>
                  </a:lnTo>
                  <a:lnTo>
                    <a:pt x="2592070" y="254000"/>
                  </a:lnTo>
                  <a:lnTo>
                    <a:pt x="2056257" y="254000"/>
                  </a:lnTo>
                  <a:lnTo>
                    <a:pt x="2056257" y="469900"/>
                  </a:lnTo>
                  <a:lnTo>
                    <a:pt x="2056257" y="2415540"/>
                  </a:lnTo>
                  <a:lnTo>
                    <a:pt x="9482709" y="2415540"/>
                  </a:lnTo>
                  <a:lnTo>
                    <a:pt x="9482709" y="1766570"/>
                  </a:lnTo>
                  <a:close/>
                </a:path>
                <a:path w="16040100" h="5021580">
                  <a:moveTo>
                    <a:pt x="12350572" y="1144168"/>
                  </a:moveTo>
                  <a:lnTo>
                    <a:pt x="12145264" y="1144168"/>
                  </a:lnTo>
                  <a:lnTo>
                    <a:pt x="12145264" y="1245870"/>
                  </a:lnTo>
                  <a:lnTo>
                    <a:pt x="12350572" y="1245870"/>
                  </a:lnTo>
                  <a:lnTo>
                    <a:pt x="12350572" y="1144168"/>
                  </a:lnTo>
                  <a:close/>
                </a:path>
                <a:path w="16040100" h="5021580">
                  <a:moveTo>
                    <a:pt x="12350572" y="813714"/>
                  </a:moveTo>
                  <a:lnTo>
                    <a:pt x="12145264" y="813714"/>
                  </a:lnTo>
                  <a:lnTo>
                    <a:pt x="12145264" y="915416"/>
                  </a:lnTo>
                  <a:lnTo>
                    <a:pt x="12350572" y="915416"/>
                  </a:lnTo>
                  <a:lnTo>
                    <a:pt x="12350572" y="813714"/>
                  </a:lnTo>
                  <a:close/>
                </a:path>
                <a:path w="16040100" h="5021580">
                  <a:moveTo>
                    <a:pt x="12350572" y="445033"/>
                  </a:moveTo>
                  <a:lnTo>
                    <a:pt x="12145264" y="445033"/>
                  </a:lnTo>
                  <a:lnTo>
                    <a:pt x="12145264" y="546735"/>
                  </a:lnTo>
                  <a:lnTo>
                    <a:pt x="12350572" y="546735"/>
                  </a:lnTo>
                  <a:lnTo>
                    <a:pt x="12350572" y="445033"/>
                  </a:lnTo>
                  <a:close/>
                </a:path>
                <a:path w="16040100" h="5021580">
                  <a:moveTo>
                    <a:pt x="12350585" y="368668"/>
                  </a:moveTo>
                  <a:lnTo>
                    <a:pt x="11859768" y="368668"/>
                  </a:lnTo>
                  <a:lnTo>
                    <a:pt x="11859768" y="381381"/>
                  </a:lnTo>
                  <a:lnTo>
                    <a:pt x="12350585" y="381381"/>
                  </a:lnTo>
                  <a:lnTo>
                    <a:pt x="12350585" y="368668"/>
                  </a:lnTo>
                  <a:close/>
                </a:path>
                <a:path w="16040100" h="5021580">
                  <a:moveTo>
                    <a:pt x="12350623" y="63500"/>
                  </a:moveTo>
                  <a:lnTo>
                    <a:pt x="11856593" y="63500"/>
                  </a:lnTo>
                  <a:lnTo>
                    <a:pt x="11856593" y="76200"/>
                  </a:lnTo>
                  <a:lnTo>
                    <a:pt x="12145264" y="76200"/>
                  </a:lnTo>
                  <a:lnTo>
                    <a:pt x="12145264" y="177800"/>
                  </a:lnTo>
                  <a:lnTo>
                    <a:pt x="12350623" y="177800"/>
                  </a:lnTo>
                  <a:lnTo>
                    <a:pt x="12350623" y="76200"/>
                  </a:lnTo>
                  <a:lnTo>
                    <a:pt x="12350623" y="63500"/>
                  </a:lnTo>
                  <a:close/>
                </a:path>
                <a:path w="16040100" h="5021580">
                  <a:moveTo>
                    <a:pt x="14528711" y="228917"/>
                  </a:moveTo>
                  <a:lnTo>
                    <a:pt x="13745972" y="228917"/>
                  </a:lnTo>
                  <a:lnTo>
                    <a:pt x="13745972" y="292481"/>
                  </a:lnTo>
                  <a:lnTo>
                    <a:pt x="14528711" y="292481"/>
                  </a:lnTo>
                  <a:lnTo>
                    <a:pt x="14528711" y="228917"/>
                  </a:lnTo>
                  <a:close/>
                </a:path>
                <a:path w="16040100" h="5021580">
                  <a:moveTo>
                    <a:pt x="14528737" y="572071"/>
                  </a:moveTo>
                  <a:lnTo>
                    <a:pt x="13742797" y="572071"/>
                  </a:lnTo>
                  <a:lnTo>
                    <a:pt x="13742797" y="635635"/>
                  </a:lnTo>
                  <a:lnTo>
                    <a:pt x="14528737" y="635635"/>
                  </a:lnTo>
                  <a:lnTo>
                    <a:pt x="14528737" y="572071"/>
                  </a:lnTo>
                  <a:close/>
                </a:path>
                <a:path w="16040100" h="5021580">
                  <a:moveTo>
                    <a:pt x="14528737" y="457771"/>
                  </a:moveTo>
                  <a:lnTo>
                    <a:pt x="13742797" y="457771"/>
                  </a:lnTo>
                  <a:lnTo>
                    <a:pt x="13742797" y="521335"/>
                  </a:lnTo>
                  <a:lnTo>
                    <a:pt x="14528737" y="521335"/>
                  </a:lnTo>
                  <a:lnTo>
                    <a:pt x="14528737" y="457771"/>
                  </a:lnTo>
                  <a:close/>
                </a:path>
                <a:path w="16040100" h="5021580">
                  <a:moveTo>
                    <a:pt x="14528737" y="343344"/>
                  </a:moveTo>
                  <a:lnTo>
                    <a:pt x="13742797" y="343344"/>
                  </a:lnTo>
                  <a:lnTo>
                    <a:pt x="13742797" y="406908"/>
                  </a:lnTo>
                  <a:lnTo>
                    <a:pt x="14528737" y="406908"/>
                  </a:lnTo>
                  <a:lnTo>
                    <a:pt x="14528737" y="343344"/>
                  </a:lnTo>
                  <a:close/>
                </a:path>
                <a:path w="16040100" h="5021580">
                  <a:moveTo>
                    <a:pt x="14528762" y="114490"/>
                  </a:moveTo>
                  <a:lnTo>
                    <a:pt x="13739622" y="114490"/>
                  </a:lnTo>
                  <a:lnTo>
                    <a:pt x="13739622" y="178054"/>
                  </a:lnTo>
                  <a:lnTo>
                    <a:pt x="14528762" y="178054"/>
                  </a:lnTo>
                  <a:lnTo>
                    <a:pt x="14528762" y="114490"/>
                  </a:lnTo>
                  <a:close/>
                </a:path>
                <a:path w="16040100" h="5021580">
                  <a:moveTo>
                    <a:pt x="14528762" y="63"/>
                  </a:moveTo>
                  <a:lnTo>
                    <a:pt x="13739622" y="63"/>
                  </a:lnTo>
                  <a:lnTo>
                    <a:pt x="13739622" y="63627"/>
                  </a:lnTo>
                  <a:lnTo>
                    <a:pt x="14528762" y="63627"/>
                  </a:lnTo>
                  <a:lnTo>
                    <a:pt x="14528762" y="63"/>
                  </a:lnTo>
                  <a:close/>
                </a:path>
                <a:path w="16040100" h="5021580">
                  <a:moveTo>
                    <a:pt x="15115820" y="241541"/>
                  </a:moveTo>
                  <a:lnTo>
                    <a:pt x="15038832" y="241541"/>
                  </a:lnTo>
                  <a:lnTo>
                    <a:pt x="15038832" y="381381"/>
                  </a:lnTo>
                  <a:lnTo>
                    <a:pt x="15115820" y="381381"/>
                  </a:lnTo>
                  <a:lnTo>
                    <a:pt x="15115820" y="241541"/>
                  </a:lnTo>
                  <a:close/>
                </a:path>
                <a:path w="16040100" h="5021580">
                  <a:moveTo>
                    <a:pt x="16039694" y="241541"/>
                  </a:moveTo>
                  <a:lnTo>
                    <a:pt x="15298674" y="241541"/>
                  </a:lnTo>
                  <a:lnTo>
                    <a:pt x="15298674" y="381381"/>
                  </a:lnTo>
                  <a:lnTo>
                    <a:pt x="16039694" y="381381"/>
                  </a:lnTo>
                  <a:lnTo>
                    <a:pt x="16039694" y="241541"/>
                  </a:lnTo>
                  <a:close/>
                </a:path>
                <a:path w="16040100" h="5021580">
                  <a:moveTo>
                    <a:pt x="16039707" y="673785"/>
                  </a:moveTo>
                  <a:lnTo>
                    <a:pt x="15978759" y="673785"/>
                  </a:lnTo>
                  <a:lnTo>
                    <a:pt x="15978759" y="750062"/>
                  </a:lnTo>
                  <a:lnTo>
                    <a:pt x="16039707" y="750062"/>
                  </a:lnTo>
                  <a:lnTo>
                    <a:pt x="16039707" y="673785"/>
                  </a:lnTo>
                  <a:close/>
                </a:path>
                <a:path w="16040100" h="5021580">
                  <a:moveTo>
                    <a:pt x="16039719" y="3305810"/>
                  </a:moveTo>
                  <a:lnTo>
                    <a:pt x="0" y="3305810"/>
                  </a:lnTo>
                  <a:lnTo>
                    <a:pt x="0" y="5021580"/>
                  </a:lnTo>
                  <a:lnTo>
                    <a:pt x="16039719" y="5021580"/>
                  </a:lnTo>
                  <a:lnTo>
                    <a:pt x="16039719" y="3305810"/>
                  </a:lnTo>
                  <a:close/>
                </a:path>
                <a:path w="16040100" h="5021580">
                  <a:moveTo>
                    <a:pt x="16039719" y="2402840"/>
                  </a:moveTo>
                  <a:lnTo>
                    <a:pt x="10374503" y="2402840"/>
                  </a:lnTo>
                  <a:lnTo>
                    <a:pt x="10374503" y="279400"/>
                  </a:lnTo>
                  <a:lnTo>
                    <a:pt x="9649460" y="279400"/>
                  </a:lnTo>
                  <a:lnTo>
                    <a:pt x="9649460" y="2402840"/>
                  </a:lnTo>
                  <a:lnTo>
                    <a:pt x="9649460" y="2415540"/>
                  </a:lnTo>
                  <a:lnTo>
                    <a:pt x="16039719" y="2415540"/>
                  </a:lnTo>
                  <a:lnTo>
                    <a:pt x="16039719" y="2402840"/>
                  </a:lnTo>
                  <a:close/>
                </a:path>
                <a:path w="16040100" h="5021580">
                  <a:moveTo>
                    <a:pt x="16039732" y="1118793"/>
                  </a:moveTo>
                  <a:lnTo>
                    <a:pt x="15975584" y="1118793"/>
                  </a:lnTo>
                  <a:lnTo>
                    <a:pt x="15975584" y="1195070"/>
                  </a:lnTo>
                  <a:lnTo>
                    <a:pt x="16039732" y="1195070"/>
                  </a:lnTo>
                  <a:lnTo>
                    <a:pt x="16039732" y="1118793"/>
                  </a:lnTo>
                  <a:close/>
                </a:path>
                <a:path w="16040100" h="5021580">
                  <a:moveTo>
                    <a:pt x="16039732" y="966266"/>
                  </a:moveTo>
                  <a:lnTo>
                    <a:pt x="15975584" y="966266"/>
                  </a:lnTo>
                  <a:lnTo>
                    <a:pt x="15975584" y="1042543"/>
                  </a:lnTo>
                  <a:lnTo>
                    <a:pt x="16039732" y="1042543"/>
                  </a:lnTo>
                  <a:lnTo>
                    <a:pt x="16039732" y="966266"/>
                  </a:lnTo>
                  <a:close/>
                </a:path>
                <a:path w="16040100" h="5021580">
                  <a:moveTo>
                    <a:pt x="16039732" y="826439"/>
                  </a:moveTo>
                  <a:lnTo>
                    <a:pt x="15975584" y="826439"/>
                  </a:lnTo>
                  <a:lnTo>
                    <a:pt x="15975584" y="902716"/>
                  </a:lnTo>
                  <a:lnTo>
                    <a:pt x="16039732" y="902716"/>
                  </a:lnTo>
                  <a:lnTo>
                    <a:pt x="16039732" y="826439"/>
                  </a:lnTo>
                  <a:close/>
                </a:path>
              </a:pathLst>
            </a:custGeom>
            <a:solidFill>
              <a:srgbClr val="000000">
                <a:alpha val="1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8625" y="6684009"/>
              <a:ext cx="16040100" cy="2974340"/>
            </a:xfrm>
            <a:custGeom>
              <a:avLst/>
              <a:gdLst/>
              <a:ahLst/>
              <a:cxnLst/>
              <a:rect l="l" t="t" r="r" b="b"/>
              <a:pathLst>
                <a:path w="16040100" h="2974340">
                  <a:moveTo>
                    <a:pt x="16039719" y="368300"/>
                  </a:moveTo>
                  <a:lnTo>
                    <a:pt x="1892681" y="368300"/>
                  </a:lnTo>
                  <a:lnTo>
                    <a:pt x="1892681" y="0"/>
                  </a:lnTo>
                  <a:lnTo>
                    <a:pt x="109067" y="0"/>
                  </a:lnTo>
                  <a:lnTo>
                    <a:pt x="109067" y="368300"/>
                  </a:lnTo>
                  <a:lnTo>
                    <a:pt x="109067" y="1258570"/>
                  </a:lnTo>
                  <a:lnTo>
                    <a:pt x="0" y="1258570"/>
                  </a:lnTo>
                  <a:lnTo>
                    <a:pt x="0" y="2974340"/>
                  </a:lnTo>
                  <a:lnTo>
                    <a:pt x="16039719" y="2974340"/>
                  </a:lnTo>
                  <a:lnTo>
                    <a:pt x="16039719" y="1258570"/>
                  </a:lnTo>
                  <a:lnTo>
                    <a:pt x="16039719" y="368300"/>
                  </a:lnTo>
                  <a:close/>
                </a:path>
              </a:pathLst>
            </a:custGeom>
            <a:solidFill>
              <a:srgbClr val="000000">
                <a:alpha val="1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33387" y="3319398"/>
              <a:ext cx="16040100" cy="6343650"/>
            </a:xfrm>
            <a:custGeom>
              <a:avLst/>
              <a:gdLst/>
              <a:ahLst/>
              <a:cxnLst/>
              <a:rect l="l" t="t" r="r" b="b"/>
              <a:pathLst>
                <a:path w="16040100" h="6343650">
                  <a:moveTo>
                    <a:pt x="15459011" y="1455039"/>
                  </a:moveTo>
                  <a:lnTo>
                    <a:pt x="15459011" y="1451737"/>
                  </a:lnTo>
                  <a:lnTo>
                    <a:pt x="15908210" y="1451737"/>
                  </a:lnTo>
                  <a:lnTo>
                    <a:pt x="15908210" y="1336166"/>
                  </a:lnTo>
                  <a:lnTo>
                    <a:pt x="15459011" y="1336166"/>
                  </a:lnTo>
                  <a:lnTo>
                    <a:pt x="15459011" y="1108075"/>
                  </a:lnTo>
                  <a:lnTo>
                    <a:pt x="15263431" y="1108075"/>
                  </a:lnTo>
                  <a:lnTo>
                    <a:pt x="15263431" y="992504"/>
                  </a:lnTo>
                  <a:lnTo>
                    <a:pt x="15038768" y="992504"/>
                  </a:lnTo>
                  <a:lnTo>
                    <a:pt x="15038768" y="0"/>
                  </a:lnTo>
                  <a:lnTo>
                    <a:pt x="14990635" y="0"/>
                  </a:lnTo>
                  <a:lnTo>
                    <a:pt x="14990635" y="992504"/>
                  </a:lnTo>
                  <a:lnTo>
                    <a:pt x="14766099" y="992504"/>
                  </a:lnTo>
                  <a:lnTo>
                    <a:pt x="14766099" y="1108075"/>
                  </a:lnTo>
                  <a:lnTo>
                    <a:pt x="14698789" y="1108075"/>
                  </a:lnTo>
                  <a:lnTo>
                    <a:pt x="14698789" y="3089783"/>
                  </a:lnTo>
                  <a:lnTo>
                    <a:pt x="14528736" y="3089783"/>
                  </a:lnTo>
                  <a:lnTo>
                    <a:pt x="14528736" y="2521330"/>
                  </a:lnTo>
                  <a:lnTo>
                    <a:pt x="14528736" y="327659"/>
                  </a:lnTo>
                  <a:lnTo>
                    <a:pt x="14724443" y="327659"/>
                  </a:lnTo>
                  <a:lnTo>
                    <a:pt x="14724443" y="257048"/>
                  </a:lnTo>
                  <a:lnTo>
                    <a:pt x="14528736" y="257048"/>
                  </a:lnTo>
                  <a:lnTo>
                    <a:pt x="14528736" y="212090"/>
                  </a:lnTo>
                  <a:lnTo>
                    <a:pt x="14724443" y="212090"/>
                  </a:lnTo>
                  <a:lnTo>
                    <a:pt x="14724443" y="141350"/>
                  </a:lnTo>
                  <a:lnTo>
                    <a:pt x="14528736" y="141350"/>
                  </a:lnTo>
                  <a:lnTo>
                    <a:pt x="14528736" y="0"/>
                  </a:lnTo>
                  <a:lnTo>
                    <a:pt x="13370750" y="0"/>
                  </a:lnTo>
                  <a:lnTo>
                    <a:pt x="13370750" y="163829"/>
                  </a:lnTo>
                  <a:lnTo>
                    <a:pt x="12928028" y="427227"/>
                  </a:lnTo>
                  <a:lnTo>
                    <a:pt x="12892722" y="2518155"/>
                  </a:lnTo>
                  <a:lnTo>
                    <a:pt x="12517437" y="2518155"/>
                  </a:lnTo>
                  <a:lnTo>
                    <a:pt x="12517437" y="3086608"/>
                  </a:lnTo>
                  <a:lnTo>
                    <a:pt x="12350559" y="3086608"/>
                  </a:lnTo>
                  <a:lnTo>
                    <a:pt x="12350559" y="1159510"/>
                  </a:lnTo>
                  <a:lnTo>
                    <a:pt x="12254293" y="1159510"/>
                  </a:lnTo>
                  <a:lnTo>
                    <a:pt x="12254293" y="1255902"/>
                  </a:lnTo>
                  <a:lnTo>
                    <a:pt x="12254293" y="1159510"/>
                  </a:lnTo>
                  <a:lnTo>
                    <a:pt x="12260770" y="696976"/>
                  </a:lnTo>
                  <a:lnTo>
                    <a:pt x="11856529" y="632840"/>
                  </a:lnTo>
                  <a:lnTo>
                    <a:pt x="11856529" y="645667"/>
                  </a:lnTo>
                  <a:lnTo>
                    <a:pt x="11856529" y="642365"/>
                  </a:lnTo>
                  <a:lnTo>
                    <a:pt x="11856529" y="636015"/>
                  </a:lnTo>
                  <a:lnTo>
                    <a:pt x="11853354" y="632840"/>
                  </a:lnTo>
                  <a:lnTo>
                    <a:pt x="11856529" y="632840"/>
                  </a:lnTo>
                  <a:lnTo>
                    <a:pt x="11856529" y="16128"/>
                  </a:lnTo>
                  <a:lnTo>
                    <a:pt x="11606339" y="16128"/>
                  </a:lnTo>
                  <a:lnTo>
                    <a:pt x="11606339" y="655320"/>
                  </a:lnTo>
                  <a:lnTo>
                    <a:pt x="11628818" y="655320"/>
                  </a:lnTo>
                  <a:lnTo>
                    <a:pt x="11628818" y="709929"/>
                  </a:lnTo>
                  <a:lnTo>
                    <a:pt x="11606339" y="709929"/>
                  </a:lnTo>
                  <a:lnTo>
                    <a:pt x="11606339" y="655320"/>
                  </a:lnTo>
                  <a:lnTo>
                    <a:pt x="10672762" y="655320"/>
                  </a:lnTo>
                  <a:lnTo>
                    <a:pt x="10672762" y="3089783"/>
                  </a:lnTo>
                  <a:lnTo>
                    <a:pt x="10541317" y="3089783"/>
                  </a:lnTo>
                  <a:lnTo>
                    <a:pt x="10541317" y="3732149"/>
                  </a:lnTo>
                  <a:lnTo>
                    <a:pt x="10374439" y="3732149"/>
                  </a:lnTo>
                  <a:lnTo>
                    <a:pt x="10374439" y="1602739"/>
                  </a:lnTo>
                  <a:lnTo>
                    <a:pt x="9967023" y="1602739"/>
                  </a:lnTo>
                  <a:lnTo>
                    <a:pt x="9967023" y="1609216"/>
                  </a:lnTo>
                  <a:lnTo>
                    <a:pt x="9649523" y="1609216"/>
                  </a:lnTo>
                  <a:lnTo>
                    <a:pt x="9649523" y="3738626"/>
                  </a:lnTo>
                  <a:lnTo>
                    <a:pt x="9482645" y="3738626"/>
                  </a:lnTo>
                  <a:lnTo>
                    <a:pt x="9482645" y="3096260"/>
                  </a:lnTo>
                  <a:lnTo>
                    <a:pt x="9351200" y="3096260"/>
                  </a:lnTo>
                  <a:lnTo>
                    <a:pt x="9351200" y="661670"/>
                  </a:lnTo>
                  <a:lnTo>
                    <a:pt x="8417623" y="661670"/>
                  </a:lnTo>
                  <a:lnTo>
                    <a:pt x="8417623" y="716279"/>
                  </a:lnTo>
                  <a:lnTo>
                    <a:pt x="8395144" y="716279"/>
                  </a:lnTo>
                  <a:lnTo>
                    <a:pt x="8395144" y="661670"/>
                  </a:lnTo>
                  <a:lnTo>
                    <a:pt x="8417623" y="661670"/>
                  </a:lnTo>
                  <a:lnTo>
                    <a:pt x="8417623" y="22605"/>
                  </a:lnTo>
                  <a:lnTo>
                    <a:pt x="8167433" y="22605"/>
                  </a:lnTo>
                  <a:lnTo>
                    <a:pt x="8167433" y="642365"/>
                  </a:lnTo>
                  <a:lnTo>
                    <a:pt x="8170608" y="642365"/>
                  </a:lnTo>
                  <a:lnTo>
                    <a:pt x="8167433" y="645667"/>
                  </a:lnTo>
                  <a:lnTo>
                    <a:pt x="8167433" y="652017"/>
                  </a:lnTo>
                  <a:lnTo>
                    <a:pt x="8167433" y="655320"/>
                  </a:lnTo>
                  <a:lnTo>
                    <a:pt x="8167433" y="642365"/>
                  </a:lnTo>
                  <a:lnTo>
                    <a:pt x="7763192" y="706627"/>
                  </a:lnTo>
                  <a:lnTo>
                    <a:pt x="7769669" y="1169162"/>
                  </a:lnTo>
                  <a:lnTo>
                    <a:pt x="7769669" y="1265554"/>
                  </a:lnTo>
                  <a:lnTo>
                    <a:pt x="7769669" y="1169162"/>
                  </a:lnTo>
                  <a:lnTo>
                    <a:pt x="7673403" y="1169162"/>
                  </a:lnTo>
                  <a:lnTo>
                    <a:pt x="7673403" y="3096260"/>
                  </a:lnTo>
                  <a:lnTo>
                    <a:pt x="7509827" y="3096260"/>
                  </a:lnTo>
                  <a:lnTo>
                    <a:pt x="7509827" y="2527808"/>
                  </a:lnTo>
                  <a:lnTo>
                    <a:pt x="7134415" y="2527808"/>
                  </a:lnTo>
                  <a:lnTo>
                    <a:pt x="7099109" y="436879"/>
                  </a:lnTo>
                  <a:lnTo>
                    <a:pt x="6656514" y="173481"/>
                  </a:lnTo>
                  <a:lnTo>
                    <a:pt x="6656514" y="9651"/>
                  </a:lnTo>
                  <a:lnTo>
                    <a:pt x="5498401" y="9651"/>
                  </a:lnTo>
                  <a:lnTo>
                    <a:pt x="5498401" y="151002"/>
                  </a:lnTo>
                  <a:lnTo>
                    <a:pt x="5302694" y="151002"/>
                  </a:lnTo>
                  <a:lnTo>
                    <a:pt x="5302694" y="221615"/>
                  </a:lnTo>
                  <a:lnTo>
                    <a:pt x="5498401" y="221615"/>
                  </a:lnTo>
                  <a:lnTo>
                    <a:pt x="5498401" y="266700"/>
                  </a:lnTo>
                  <a:lnTo>
                    <a:pt x="5302694" y="266700"/>
                  </a:lnTo>
                  <a:lnTo>
                    <a:pt x="5302694" y="337311"/>
                  </a:lnTo>
                  <a:lnTo>
                    <a:pt x="5498401" y="337311"/>
                  </a:lnTo>
                  <a:lnTo>
                    <a:pt x="5498401" y="2530983"/>
                  </a:lnTo>
                  <a:lnTo>
                    <a:pt x="5498401" y="3099435"/>
                  </a:lnTo>
                  <a:lnTo>
                    <a:pt x="5328348" y="3099435"/>
                  </a:lnTo>
                  <a:lnTo>
                    <a:pt x="5328348" y="1117727"/>
                  </a:lnTo>
                  <a:lnTo>
                    <a:pt x="5261038" y="1117727"/>
                  </a:lnTo>
                  <a:lnTo>
                    <a:pt x="5261038" y="1002156"/>
                  </a:lnTo>
                  <a:lnTo>
                    <a:pt x="5036502" y="1002156"/>
                  </a:lnTo>
                  <a:lnTo>
                    <a:pt x="5036502" y="9651"/>
                  </a:lnTo>
                  <a:lnTo>
                    <a:pt x="4988369" y="9651"/>
                  </a:lnTo>
                  <a:lnTo>
                    <a:pt x="4988369" y="1002156"/>
                  </a:lnTo>
                  <a:lnTo>
                    <a:pt x="4763833" y="1002156"/>
                  </a:lnTo>
                  <a:lnTo>
                    <a:pt x="4763833" y="1117727"/>
                  </a:lnTo>
                  <a:lnTo>
                    <a:pt x="4568126" y="1117727"/>
                  </a:lnTo>
                  <a:lnTo>
                    <a:pt x="4568126" y="1345818"/>
                  </a:lnTo>
                  <a:lnTo>
                    <a:pt x="4119054" y="1345818"/>
                  </a:lnTo>
                  <a:lnTo>
                    <a:pt x="4119054" y="1461389"/>
                  </a:lnTo>
                  <a:lnTo>
                    <a:pt x="4568126" y="1461389"/>
                  </a:lnTo>
                  <a:lnTo>
                    <a:pt x="4568126" y="1464690"/>
                  </a:lnTo>
                  <a:lnTo>
                    <a:pt x="3618547" y="1464690"/>
                  </a:lnTo>
                  <a:lnTo>
                    <a:pt x="3618547" y="1580261"/>
                  </a:lnTo>
                  <a:lnTo>
                    <a:pt x="3435667" y="1580261"/>
                  </a:lnTo>
                  <a:lnTo>
                    <a:pt x="3435667" y="2829687"/>
                  </a:lnTo>
                  <a:lnTo>
                    <a:pt x="2877502" y="2829687"/>
                  </a:lnTo>
                  <a:lnTo>
                    <a:pt x="2877502" y="1580261"/>
                  </a:lnTo>
                  <a:lnTo>
                    <a:pt x="2797365" y="1580261"/>
                  </a:lnTo>
                  <a:lnTo>
                    <a:pt x="2797365" y="1490345"/>
                  </a:lnTo>
                  <a:lnTo>
                    <a:pt x="2592006" y="1490345"/>
                  </a:lnTo>
                  <a:lnTo>
                    <a:pt x="2592006" y="1580261"/>
                  </a:lnTo>
                  <a:lnTo>
                    <a:pt x="2056320" y="1580261"/>
                  </a:lnTo>
                  <a:lnTo>
                    <a:pt x="2056320" y="3099435"/>
                  </a:lnTo>
                  <a:lnTo>
                    <a:pt x="2056320" y="3154045"/>
                  </a:lnTo>
                  <a:lnTo>
                    <a:pt x="2056320" y="3741801"/>
                  </a:lnTo>
                  <a:lnTo>
                    <a:pt x="1892744" y="3741801"/>
                  </a:lnTo>
                  <a:lnTo>
                    <a:pt x="1892744" y="3378835"/>
                  </a:lnTo>
                  <a:lnTo>
                    <a:pt x="1664906" y="3378835"/>
                  </a:lnTo>
                  <a:lnTo>
                    <a:pt x="1636077" y="1676653"/>
                  </a:lnTo>
                  <a:lnTo>
                    <a:pt x="1231836" y="1480692"/>
                  </a:lnTo>
                  <a:lnTo>
                    <a:pt x="1231836" y="1345818"/>
                  </a:lnTo>
                  <a:lnTo>
                    <a:pt x="1000823" y="1345818"/>
                  </a:lnTo>
                  <a:lnTo>
                    <a:pt x="1000823" y="2238755"/>
                  </a:lnTo>
                  <a:lnTo>
                    <a:pt x="1129220" y="2238755"/>
                  </a:lnTo>
                  <a:lnTo>
                    <a:pt x="1129220" y="2386456"/>
                  </a:lnTo>
                  <a:lnTo>
                    <a:pt x="1000823" y="2386456"/>
                  </a:lnTo>
                  <a:lnTo>
                    <a:pt x="1000823" y="2489200"/>
                  </a:lnTo>
                  <a:lnTo>
                    <a:pt x="1129220" y="2489200"/>
                  </a:lnTo>
                  <a:lnTo>
                    <a:pt x="1129220" y="2636901"/>
                  </a:lnTo>
                  <a:lnTo>
                    <a:pt x="946340" y="2636901"/>
                  </a:lnTo>
                  <a:lnTo>
                    <a:pt x="946340" y="2489200"/>
                  </a:lnTo>
                  <a:lnTo>
                    <a:pt x="1000823" y="2489200"/>
                  </a:lnTo>
                  <a:lnTo>
                    <a:pt x="997648" y="2386456"/>
                  </a:lnTo>
                  <a:lnTo>
                    <a:pt x="946340" y="2386456"/>
                  </a:lnTo>
                  <a:lnTo>
                    <a:pt x="946340" y="2238755"/>
                  </a:lnTo>
                  <a:lnTo>
                    <a:pt x="994473" y="2238755"/>
                  </a:lnTo>
                  <a:lnTo>
                    <a:pt x="984821" y="1622043"/>
                  </a:lnTo>
                  <a:lnTo>
                    <a:pt x="471563" y="1843659"/>
                  </a:lnTo>
                  <a:lnTo>
                    <a:pt x="497230" y="3378835"/>
                  </a:lnTo>
                  <a:lnTo>
                    <a:pt x="109067" y="3378835"/>
                  </a:lnTo>
                  <a:lnTo>
                    <a:pt x="109067" y="3741801"/>
                  </a:lnTo>
                  <a:lnTo>
                    <a:pt x="109067" y="3802888"/>
                  </a:lnTo>
                  <a:lnTo>
                    <a:pt x="109067" y="4628261"/>
                  </a:lnTo>
                  <a:lnTo>
                    <a:pt x="0" y="4628261"/>
                  </a:lnTo>
                  <a:lnTo>
                    <a:pt x="0" y="6343383"/>
                  </a:lnTo>
                  <a:lnTo>
                    <a:pt x="16039655" y="6343383"/>
                  </a:lnTo>
                  <a:lnTo>
                    <a:pt x="16039655" y="4904486"/>
                  </a:lnTo>
                  <a:lnTo>
                    <a:pt x="16039655" y="4621911"/>
                  </a:lnTo>
                  <a:lnTo>
                    <a:pt x="16039655" y="1455039"/>
                  </a:lnTo>
                  <a:lnTo>
                    <a:pt x="15459011" y="1455039"/>
                  </a:lnTo>
                  <a:close/>
                </a:path>
                <a:path w="16040100" h="6343650">
                  <a:moveTo>
                    <a:pt x="15115857" y="1464690"/>
                  </a:moveTo>
                  <a:lnTo>
                    <a:pt x="15298712" y="1464690"/>
                  </a:lnTo>
                  <a:lnTo>
                    <a:pt x="15298712" y="1316951"/>
                  </a:lnTo>
                  <a:lnTo>
                    <a:pt x="15115857" y="1316951"/>
                  </a:lnTo>
                  <a:lnTo>
                    <a:pt x="15115857" y="1464690"/>
                  </a:lnTo>
                  <a:close/>
                </a:path>
                <a:path w="16040100" h="6343650">
                  <a:moveTo>
                    <a:pt x="15115857" y="1715135"/>
                  </a:moveTo>
                  <a:lnTo>
                    <a:pt x="15298712" y="1715135"/>
                  </a:lnTo>
                  <a:lnTo>
                    <a:pt x="15298712" y="1567395"/>
                  </a:lnTo>
                  <a:lnTo>
                    <a:pt x="15115857" y="1567395"/>
                  </a:lnTo>
                  <a:lnTo>
                    <a:pt x="15115857" y="1715135"/>
                  </a:lnTo>
                  <a:close/>
                </a:path>
                <a:path w="16040100" h="6343650">
                  <a:moveTo>
                    <a:pt x="14856015" y="1464690"/>
                  </a:moveTo>
                  <a:lnTo>
                    <a:pt x="15038870" y="1464690"/>
                  </a:lnTo>
                  <a:lnTo>
                    <a:pt x="15038870" y="1316951"/>
                  </a:lnTo>
                  <a:lnTo>
                    <a:pt x="14856015" y="1316951"/>
                  </a:lnTo>
                  <a:lnTo>
                    <a:pt x="14856015" y="1464690"/>
                  </a:lnTo>
                  <a:close/>
                </a:path>
                <a:path w="16040100" h="6343650">
                  <a:moveTo>
                    <a:pt x="14856015" y="1715135"/>
                  </a:moveTo>
                  <a:lnTo>
                    <a:pt x="15038870" y="1715135"/>
                  </a:lnTo>
                  <a:lnTo>
                    <a:pt x="15038870" y="1567395"/>
                  </a:lnTo>
                  <a:lnTo>
                    <a:pt x="14856015" y="1567395"/>
                  </a:lnTo>
                  <a:lnTo>
                    <a:pt x="14856015" y="1715135"/>
                  </a:lnTo>
                  <a:close/>
                </a:path>
                <a:path w="16040100" h="6343650">
                  <a:moveTo>
                    <a:pt x="14846363" y="2078101"/>
                  </a:moveTo>
                  <a:lnTo>
                    <a:pt x="15978759" y="2078101"/>
                  </a:lnTo>
                  <a:lnTo>
                    <a:pt x="15978759" y="2004228"/>
                  </a:lnTo>
                  <a:lnTo>
                    <a:pt x="14846363" y="2004228"/>
                  </a:lnTo>
                  <a:lnTo>
                    <a:pt x="14846363" y="2078101"/>
                  </a:lnTo>
                  <a:close/>
                </a:path>
                <a:path w="16040100" h="6343650">
                  <a:moveTo>
                    <a:pt x="14843188" y="2225802"/>
                  </a:moveTo>
                  <a:lnTo>
                    <a:pt x="15975596" y="2225802"/>
                  </a:lnTo>
                  <a:lnTo>
                    <a:pt x="15975596" y="2151931"/>
                  </a:lnTo>
                  <a:lnTo>
                    <a:pt x="14843188" y="2151931"/>
                  </a:lnTo>
                  <a:lnTo>
                    <a:pt x="14843188" y="2225802"/>
                  </a:lnTo>
                  <a:close/>
                </a:path>
                <a:path w="16040100" h="6343650">
                  <a:moveTo>
                    <a:pt x="14843188" y="2373629"/>
                  </a:moveTo>
                  <a:lnTo>
                    <a:pt x="15975596" y="2373629"/>
                  </a:lnTo>
                  <a:lnTo>
                    <a:pt x="15975596" y="2299757"/>
                  </a:lnTo>
                  <a:lnTo>
                    <a:pt x="14843188" y="2299757"/>
                  </a:lnTo>
                  <a:lnTo>
                    <a:pt x="14843188" y="2373629"/>
                  </a:lnTo>
                  <a:close/>
                </a:path>
                <a:path w="16040100" h="6343650">
                  <a:moveTo>
                    <a:pt x="14843188" y="2521330"/>
                  </a:moveTo>
                  <a:lnTo>
                    <a:pt x="15975596" y="2521330"/>
                  </a:lnTo>
                  <a:lnTo>
                    <a:pt x="15975596" y="2447458"/>
                  </a:lnTo>
                  <a:lnTo>
                    <a:pt x="14843188" y="2447458"/>
                  </a:lnTo>
                  <a:lnTo>
                    <a:pt x="14843188" y="2521330"/>
                  </a:lnTo>
                  <a:close/>
                </a:path>
                <a:path w="16040100" h="6343650">
                  <a:moveTo>
                    <a:pt x="13024167" y="1846834"/>
                  </a:moveTo>
                  <a:lnTo>
                    <a:pt x="13742746" y="1846834"/>
                  </a:lnTo>
                  <a:lnTo>
                    <a:pt x="13742746" y="1789021"/>
                  </a:lnTo>
                  <a:lnTo>
                    <a:pt x="13024167" y="1789021"/>
                  </a:lnTo>
                  <a:lnTo>
                    <a:pt x="13024167" y="1846834"/>
                  </a:lnTo>
                  <a:close/>
                </a:path>
                <a:path w="16040100" h="6343650">
                  <a:moveTo>
                    <a:pt x="13024167" y="1962530"/>
                  </a:moveTo>
                  <a:lnTo>
                    <a:pt x="13742746" y="1962530"/>
                  </a:lnTo>
                  <a:lnTo>
                    <a:pt x="13742746" y="1904718"/>
                  </a:lnTo>
                  <a:lnTo>
                    <a:pt x="13024167" y="1904718"/>
                  </a:lnTo>
                  <a:lnTo>
                    <a:pt x="13024167" y="1962530"/>
                  </a:lnTo>
                  <a:close/>
                </a:path>
                <a:path w="16040100" h="6343650">
                  <a:moveTo>
                    <a:pt x="13024167" y="1731264"/>
                  </a:moveTo>
                  <a:lnTo>
                    <a:pt x="13742746" y="1731264"/>
                  </a:lnTo>
                  <a:lnTo>
                    <a:pt x="13742746" y="1673452"/>
                  </a:lnTo>
                  <a:lnTo>
                    <a:pt x="13024167" y="1673452"/>
                  </a:lnTo>
                  <a:lnTo>
                    <a:pt x="13024167" y="1731264"/>
                  </a:lnTo>
                  <a:close/>
                </a:path>
                <a:path w="16040100" h="6343650">
                  <a:moveTo>
                    <a:pt x="13027469" y="1615566"/>
                  </a:moveTo>
                  <a:lnTo>
                    <a:pt x="13746048" y="1615566"/>
                  </a:lnTo>
                  <a:lnTo>
                    <a:pt x="13746048" y="1557754"/>
                  </a:lnTo>
                  <a:lnTo>
                    <a:pt x="13027469" y="1557754"/>
                  </a:lnTo>
                  <a:lnTo>
                    <a:pt x="13027469" y="1615566"/>
                  </a:lnTo>
                  <a:close/>
                </a:path>
                <a:path w="16040100" h="6343650">
                  <a:moveTo>
                    <a:pt x="13450887" y="658495"/>
                  </a:moveTo>
                  <a:lnTo>
                    <a:pt x="13742809" y="658495"/>
                  </a:lnTo>
                  <a:lnTo>
                    <a:pt x="13742809" y="468998"/>
                  </a:lnTo>
                  <a:lnTo>
                    <a:pt x="13450887" y="468998"/>
                  </a:lnTo>
                  <a:lnTo>
                    <a:pt x="13450887" y="658495"/>
                  </a:lnTo>
                  <a:close/>
                </a:path>
                <a:path w="16040100" h="6343650">
                  <a:moveTo>
                    <a:pt x="13450887" y="979677"/>
                  </a:moveTo>
                  <a:lnTo>
                    <a:pt x="13742809" y="979677"/>
                  </a:lnTo>
                  <a:lnTo>
                    <a:pt x="13742809" y="790181"/>
                  </a:lnTo>
                  <a:lnTo>
                    <a:pt x="13450887" y="790181"/>
                  </a:lnTo>
                  <a:lnTo>
                    <a:pt x="13450887" y="979677"/>
                  </a:lnTo>
                  <a:close/>
                </a:path>
                <a:path w="16040100" h="6343650">
                  <a:moveTo>
                    <a:pt x="13030644" y="658495"/>
                  </a:moveTo>
                  <a:lnTo>
                    <a:pt x="13322566" y="658495"/>
                  </a:lnTo>
                  <a:lnTo>
                    <a:pt x="13322566" y="468998"/>
                  </a:lnTo>
                  <a:lnTo>
                    <a:pt x="13030644" y="468998"/>
                  </a:lnTo>
                  <a:lnTo>
                    <a:pt x="13030644" y="658495"/>
                  </a:lnTo>
                  <a:close/>
                </a:path>
                <a:path w="16040100" h="6343650">
                  <a:moveTo>
                    <a:pt x="13030644" y="979677"/>
                  </a:moveTo>
                  <a:lnTo>
                    <a:pt x="13322566" y="979677"/>
                  </a:lnTo>
                  <a:lnTo>
                    <a:pt x="13322566" y="790181"/>
                  </a:lnTo>
                  <a:lnTo>
                    <a:pt x="13030644" y="790181"/>
                  </a:lnTo>
                  <a:lnTo>
                    <a:pt x="13030644" y="979677"/>
                  </a:lnTo>
                  <a:close/>
                </a:path>
                <a:path w="16040100" h="6343650">
                  <a:moveTo>
                    <a:pt x="13027469" y="1156335"/>
                  </a:moveTo>
                  <a:lnTo>
                    <a:pt x="13746048" y="1156335"/>
                  </a:lnTo>
                  <a:lnTo>
                    <a:pt x="13746048" y="1098522"/>
                  </a:lnTo>
                  <a:lnTo>
                    <a:pt x="13027469" y="1098522"/>
                  </a:lnTo>
                  <a:lnTo>
                    <a:pt x="13027469" y="1156335"/>
                  </a:lnTo>
                  <a:close/>
                </a:path>
                <a:path w="16040100" h="6343650">
                  <a:moveTo>
                    <a:pt x="13020992" y="1271904"/>
                  </a:moveTo>
                  <a:lnTo>
                    <a:pt x="13739571" y="1271904"/>
                  </a:lnTo>
                  <a:lnTo>
                    <a:pt x="13739571" y="1214092"/>
                  </a:lnTo>
                  <a:lnTo>
                    <a:pt x="13020992" y="1214092"/>
                  </a:lnTo>
                  <a:lnTo>
                    <a:pt x="13020992" y="1271904"/>
                  </a:lnTo>
                  <a:close/>
                </a:path>
                <a:path w="16040100" h="6343650">
                  <a:moveTo>
                    <a:pt x="13020992" y="1387602"/>
                  </a:moveTo>
                  <a:lnTo>
                    <a:pt x="13739571" y="1387602"/>
                  </a:lnTo>
                  <a:lnTo>
                    <a:pt x="13739571" y="1329789"/>
                  </a:lnTo>
                  <a:lnTo>
                    <a:pt x="13020992" y="1329789"/>
                  </a:lnTo>
                  <a:lnTo>
                    <a:pt x="13020992" y="1387602"/>
                  </a:lnTo>
                  <a:close/>
                </a:path>
                <a:path w="16040100" h="6343650">
                  <a:moveTo>
                    <a:pt x="13020992" y="1503172"/>
                  </a:moveTo>
                  <a:lnTo>
                    <a:pt x="13739571" y="1503172"/>
                  </a:lnTo>
                  <a:lnTo>
                    <a:pt x="13739571" y="1445359"/>
                  </a:lnTo>
                  <a:lnTo>
                    <a:pt x="13020992" y="1445359"/>
                  </a:lnTo>
                  <a:lnTo>
                    <a:pt x="13020992" y="1503172"/>
                  </a:lnTo>
                  <a:close/>
                </a:path>
              </a:pathLst>
            </a:custGeom>
            <a:ln w="32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53900" y="3924300"/>
              <a:ext cx="152400" cy="1143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272901" y="4719701"/>
              <a:ext cx="1304925" cy="1170940"/>
            </a:xfrm>
            <a:custGeom>
              <a:avLst/>
              <a:gdLst/>
              <a:ahLst/>
              <a:cxnLst/>
              <a:rect l="l" t="t" r="r" b="b"/>
              <a:pathLst>
                <a:path w="1304925" h="1170939">
                  <a:moveTo>
                    <a:pt x="0" y="3175"/>
                  </a:moveTo>
                  <a:lnTo>
                    <a:pt x="767588" y="3175"/>
                  </a:lnTo>
                  <a:lnTo>
                    <a:pt x="767588" y="0"/>
                  </a:lnTo>
                  <a:lnTo>
                    <a:pt x="1017016" y="0"/>
                  </a:lnTo>
                  <a:lnTo>
                    <a:pt x="1017016" y="3175"/>
                  </a:lnTo>
                  <a:lnTo>
                    <a:pt x="1304798" y="3175"/>
                  </a:lnTo>
                  <a:lnTo>
                    <a:pt x="1304798" y="102615"/>
                  </a:lnTo>
                  <a:lnTo>
                    <a:pt x="1017016" y="102615"/>
                  </a:lnTo>
                  <a:lnTo>
                    <a:pt x="767588" y="102615"/>
                  </a:lnTo>
                  <a:lnTo>
                    <a:pt x="0" y="102615"/>
                  </a:lnTo>
                  <a:lnTo>
                    <a:pt x="0" y="3175"/>
                  </a:lnTo>
                  <a:close/>
                </a:path>
                <a:path w="1304925" h="1170939">
                  <a:moveTo>
                    <a:pt x="770763" y="317500"/>
                  </a:moveTo>
                  <a:lnTo>
                    <a:pt x="1020229" y="317500"/>
                  </a:lnTo>
                  <a:lnTo>
                    <a:pt x="1020229" y="301458"/>
                  </a:lnTo>
                  <a:lnTo>
                    <a:pt x="770763" y="301458"/>
                  </a:lnTo>
                  <a:lnTo>
                    <a:pt x="770763" y="317500"/>
                  </a:lnTo>
                  <a:close/>
                </a:path>
                <a:path w="1304925" h="1170939">
                  <a:moveTo>
                    <a:pt x="0" y="471550"/>
                  </a:moveTo>
                  <a:lnTo>
                    <a:pt x="1304925" y="471550"/>
                  </a:lnTo>
                  <a:lnTo>
                    <a:pt x="1304925" y="372097"/>
                  </a:lnTo>
                  <a:lnTo>
                    <a:pt x="0" y="372097"/>
                  </a:lnTo>
                  <a:lnTo>
                    <a:pt x="0" y="471550"/>
                  </a:lnTo>
                  <a:close/>
                </a:path>
                <a:path w="1304925" h="1170939">
                  <a:moveTo>
                    <a:pt x="0" y="840486"/>
                  </a:moveTo>
                  <a:lnTo>
                    <a:pt x="1304925" y="840486"/>
                  </a:lnTo>
                  <a:lnTo>
                    <a:pt x="1304925" y="741033"/>
                  </a:lnTo>
                  <a:lnTo>
                    <a:pt x="0" y="741033"/>
                  </a:lnTo>
                  <a:lnTo>
                    <a:pt x="0" y="840486"/>
                  </a:lnTo>
                  <a:close/>
                </a:path>
                <a:path w="1304925" h="1170939">
                  <a:moveTo>
                    <a:pt x="0" y="1170939"/>
                  </a:moveTo>
                  <a:lnTo>
                    <a:pt x="1304925" y="1170939"/>
                  </a:lnTo>
                  <a:lnTo>
                    <a:pt x="1304925" y="1071487"/>
                  </a:lnTo>
                  <a:lnTo>
                    <a:pt x="0" y="1071487"/>
                  </a:lnTo>
                  <a:lnTo>
                    <a:pt x="0" y="1170939"/>
                  </a:lnTo>
                  <a:close/>
                </a:path>
              </a:pathLst>
            </a:custGeom>
            <a:ln w="32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82025" y="3924300"/>
              <a:ext cx="142875" cy="13335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14412" y="3795725"/>
              <a:ext cx="8610600" cy="2676525"/>
            </a:xfrm>
            <a:custGeom>
              <a:avLst/>
              <a:gdLst/>
              <a:ahLst/>
              <a:cxnLst/>
              <a:rect l="l" t="t" r="r" b="b"/>
              <a:pathLst>
                <a:path w="8610600" h="2676525">
                  <a:moveTo>
                    <a:pt x="7300912" y="932865"/>
                  </a:moveTo>
                  <a:lnTo>
                    <a:pt x="7589837" y="932865"/>
                  </a:lnTo>
                  <a:lnTo>
                    <a:pt x="7589837" y="929690"/>
                  </a:lnTo>
                  <a:lnTo>
                    <a:pt x="7840154" y="929690"/>
                  </a:lnTo>
                  <a:lnTo>
                    <a:pt x="7840154" y="932865"/>
                  </a:lnTo>
                  <a:lnTo>
                    <a:pt x="8610282" y="932865"/>
                  </a:lnTo>
                  <a:lnTo>
                    <a:pt x="8610282" y="1032560"/>
                  </a:lnTo>
                  <a:lnTo>
                    <a:pt x="7840154" y="1032560"/>
                  </a:lnTo>
                  <a:lnTo>
                    <a:pt x="7589837" y="1032560"/>
                  </a:lnTo>
                  <a:lnTo>
                    <a:pt x="7300912" y="1032560"/>
                  </a:lnTo>
                  <a:lnTo>
                    <a:pt x="7300912" y="932865"/>
                  </a:lnTo>
                  <a:close/>
                </a:path>
                <a:path w="8610600" h="2676525">
                  <a:moveTo>
                    <a:pt x="7589837" y="1248079"/>
                  </a:moveTo>
                  <a:lnTo>
                    <a:pt x="7840154" y="1248079"/>
                  </a:lnTo>
                  <a:lnTo>
                    <a:pt x="7840154" y="1231995"/>
                  </a:lnTo>
                  <a:lnTo>
                    <a:pt x="7589837" y="1231995"/>
                  </a:lnTo>
                  <a:lnTo>
                    <a:pt x="7589837" y="1248079"/>
                  </a:lnTo>
                  <a:close/>
                </a:path>
                <a:path w="8610600" h="2676525">
                  <a:moveTo>
                    <a:pt x="7300912" y="1402511"/>
                  </a:moveTo>
                  <a:lnTo>
                    <a:pt x="8610282" y="1402511"/>
                  </a:lnTo>
                  <a:lnTo>
                    <a:pt x="8610282" y="1302792"/>
                  </a:lnTo>
                  <a:lnTo>
                    <a:pt x="7300912" y="1302792"/>
                  </a:lnTo>
                  <a:lnTo>
                    <a:pt x="7300912" y="1402511"/>
                  </a:lnTo>
                  <a:close/>
                </a:path>
                <a:path w="8610600" h="2676525">
                  <a:moveTo>
                    <a:pt x="7300912" y="1772462"/>
                  </a:moveTo>
                  <a:lnTo>
                    <a:pt x="8610282" y="1772462"/>
                  </a:lnTo>
                  <a:lnTo>
                    <a:pt x="8610282" y="1672743"/>
                  </a:lnTo>
                  <a:lnTo>
                    <a:pt x="7300912" y="1672743"/>
                  </a:lnTo>
                  <a:lnTo>
                    <a:pt x="7300912" y="1772462"/>
                  </a:lnTo>
                  <a:close/>
                </a:path>
                <a:path w="8610600" h="2676525">
                  <a:moveTo>
                    <a:pt x="7300912" y="2103678"/>
                  </a:moveTo>
                  <a:lnTo>
                    <a:pt x="8610282" y="2103678"/>
                  </a:lnTo>
                  <a:lnTo>
                    <a:pt x="8610282" y="2003959"/>
                  </a:lnTo>
                  <a:lnTo>
                    <a:pt x="7300912" y="2003959"/>
                  </a:lnTo>
                  <a:lnTo>
                    <a:pt x="7300912" y="2103678"/>
                  </a:lnTo>
                  <a:close/>
                </a:path>
                <a:path w="8610600" h="2676525">
                  <a:moveTo>
                    <a:pt x="5702744" y="1380032"/>
                  </a:moveTo>
                  <a:lnTo>
                    <a:pt x="6421602" y="1380032"/>
                  </a:lnTo>
                  <a:lnTo>
                    <a:pt x="6421602" y="1322130"/>
                  </a:lnTo>
                  <a:lnTo>
                    <a:pt x="5702744" y="1322130"/>
                  </a:lnTo>
                  <a:lnTo>
                    <a:pt x="5702744" y="1380032"/>
                  </a:lnTo>
                  <a:close/>
                </a:path>
                <a:path w="8610600" h="2676525">
                  <a:moveTo>
                    <a:pt x="5705919" y="1495729"/>
                  </a:moveTo>
                  <a:lnTo>
                    <a:pt x="6424777" y="1495729"/>
                  </a:lnTo>
                  <a:lnTo>
                    <a:pt x="6424777" y="1437827"/>
                  </a:lnTo>
                  <a:lnTo>
                    <a:pt x="5705919" y="1437827"/>
                  </a:lnTo>
                  <a:lnTo>
                    <a:pt x="5705919" y="1495729"/>
                  </a:lnTo>
                  <a:close/>
                </a:path>
                <a:path w="8610600" h="2676525">
                  <a:moveTo>
                    <a:pt x="5702744" y="1264208"/>
                  </a:moveTo>
                  <a:lnTo>
                    <a:pt x="6421602" y="1264208"/>
                  </a:lnTo>
                  <a:lnTo>
                    <a:pt x="6421602" y="1206306"/>
                  </a:lnTo>
                  <a:lnTo>
                    <a:pt x="5702744" y="1206306"/>
                  </a:lnTo>
                  <a:lnTo>
                    <a:pt x="5702744" y="1264208"/>
                  </a:lnTo>
                  <a:close/>
                </a:path>
                <a:path w="8610600" h="2676525">
                  <a:moveTo>
                    <a:pt x="5705919" y="916736"/>
                  </a:moveTo>
                  <a:lnTo>
                    <a:pt x="6424777" y="916736"/>
                  </a:lnTo>
                  <a:lnTo>
                    <a:pt x="6424777" y="858834"/>
                  </a:lnTo>
                  <a:lnTo>
                    <a:pt x="5705919" y="858834"/>
                  </a:lnTo>
                  <a:lnTo>
                    <a:pt x="5705919" y="916736"/>
                  </a:lnTo>
                  <a:close/>
                </a:path>
                <a:path w="8610600" h="2676525">
                  <a:moveTo>
                    <a:pt x="5705919" y="1035735"/>
                  </a:moveTo>
                  <a:lnTo>
                    <a:pt x="6424777" y="1035735"/>
                  </a:lnTo>
                  <a:lnTo>
                    <a:pt x="6424777" y="977833"/>
                  </a:lnTo>
                  <a:lnTo>
                    <a:pt x="5705919" y="977833"/>
                  </a:lnTo>
                  <a:lnTo>
                    <a:pt x="5705919" y="1035735"/>
                  </a:lnTo>
                  <a:close/>
                </a:path>
                <a:path w="8610600" h="2676525">
                  <a:moveTo>
                    <a:pt x="5705919" y="800912"/>
                  </a:moveTo>
                  <a:lnTo>
                    <a:pt x="6424777" y="800912"/>
                  </a:lnTo>
                  <a:lnTo>
                    <a:pt x="6424777" y="743012"/>
                  </a:lnTo>
                  <a:lnTo>
                    <a:pt x="5705919" y="743012"/>
                  </a:lnTo>
                  <a:lnTo>
                    <a:pt x="5705919" y="800912"/>
                  </a:lnTo>
                  <a:close/>
                </a:path>
                <a:path w="8610600" h="2676525">
                  <a:moveTo>
                    <a:pt x="6126416" y="189788"/>
                  </a:moveTo>
                  <a:lnTo>
                    <a:pt x="6418453" y="189788"/>
                  </a:lnTo>
                  <a:lnTo>
                    <a:pt x="6418453" y="0"/>
                  </a:lnTo>
                  <a:lnTo>
                    <a:pt x="6126416" y="0"/>
                  </a:lnTo>
                  <a:lnTo>
                    <a:pt x="6126416" y="189788"/>
                  </a:lnTo>
                  <a:close/>
                </a:path>
                <a:path w="8610600" h="2676525">
                  <a:moveTo>
                    <a:pt x="6126416" y="508177"/>
                  </a:moveTo>
                  <a:lnTo>
                    <a:pt x="6418453" y="508177"/>
                  </a:lnTo>
                  <a:lnTo>
                    <a:pt x="6418453" y="318388"/>
                  </a:lnTo>
                  <a:lnTo>
                    <a:pt x="6126416" y="318388"/>
                  </a:lnTo>
                  <a:lnTo>
                    <a:pt x="6126416" y="508177"/>
                  </a:lnTo>
                  <a:close/>
                </a:path>
                <a:path w="8610600" h="2676525">
                  <a:moveTo>
                    <a:pt x="5702744" y="189788"/>
                  </a:moveTo>
                  <a:lnTo>
                    <a:pt x="5994781" y="189788"/>
                  </a:lnTo>
                  <a:lnTo>
                    <a:pt x="5994781" y="0"/>
                  </a:lnTo>
                  <a:lnTo>
                    <a:pt x="5702744" y="0"/>
                  </a:lnTo>
                  <a:lnTo>
                    <a:pt x="5702744" y="189788"/>
                  </a:lnTo>
                  <a:close/>
                </a:path>
                <a:path w="8610600" h="2676525">
                  <a:moveTo>
                    <a:pt x="5702744" y="508177"/>
                  </a:moveTo>
                  <a:lnTo>
                    <a:pt x="5994781" y="508177"/>
                  </a:lnTo>
                  <a:lnTo>
                    <a:pt x="5994781" y="318388"/>
                  </a:lnTo>
                  <a:lnTo>
                    <a:pt x="5702744" y="318388"/>
                  </a:lnTo>
                  <a:lnTo>
                    <a:pt x="5702744" y="508177"/>
                  </a:lnTo>
                  <a:close/>
                </a:path>
                <a:path w="8610600" h="2676525">
                  <a:moveTo>
                    <a:pt x="5702744" y="688390"/>
                  </a:moveTo>
                  <a:lnTo>
                    <a:pt x="6421602" y="688390"/>
                  </a:lnTo>
                  <a:lnTo>
                    <a:pt x="6421602" y="630488"/>
                  </a:lnTo>
                  <a:lnTo>
                    <a:pt x="5702744" y="630488"/>
                  </a:lnTo>
                  <a:lnTo>
                    <a:pt x="5702744" y="688390"/>
                  </a:lnTo>
                  <a:close/>
                </a:path>
                <a:path w="8610600" h="2676525">
                  <a:moveTo>
                    <a:pt x="5699569" y="1151559"/>
                  </a:moveTo>
                  <a:lnTo>
                    <a:pt x="6418427" y="1151559"/>
                  </a:lnTo>
                  <a:lnTo>
                    <a:pt x="6418427" y="1093657"/>
                  </a:lnTo>
                  <a:lnTo>
                    <a:pt x="5699569" y="1093657"/>
                  </a:lnTo>
                  <a:lnTo>
                    <a:pt x="5699569" y="1151559"/>
                  </a:lnTo>
                  <a:close/>
                </a:path>
                <a:path w="8610600" h="2676525">
                  <a:moveTo>
                    <a:pt x="3472370" y="1907463"/>
                  </a:moveTo>
                  <a:lnTo>
                    <a:pt x="4605223" y="1907463"/>
                  </a:lnTo>
                  <a:lnTo>
                    <a:pt x="4605223" y="1833478"/>
                  </a:lnTo>
                  <a:lnTo>
                    <a:pt x="3472370" y="1833478"/>
                  </a:lnTo>
                  <a:lnTo>
                    <a:pt x="3472370" y="1907463"/>
                  </a:lnTo>
                  <a:close/>
                </a:path>
                <a:path w="8610600" h="2676525">
                  <a:moveTo>
                    <a:pt x="3472370" y="2055545"/>
                  </a:moveTo>
                  <a:lnTo>
                    <a:pt x="4605223" y="2055545"/>
                  </a:lnTo>
                  <a:lnTo>
                    <a:pt x="4605223" y="1981560"/>
                  </a:lnTo>
                  <a:lnTo>
                    <a:pt x="3472370" y="1981560"/>
                  </a:lnTo>
                  <a:lnTo>
                    <a:pt x="3472370" y="2055545"/>
                  </a:lnTo>
                  <a:close/>
                </a:path>
                <a:path w="8610600" h="2676525">
                  <a:moveTo>
                    <a:pt x="3472370" y="1759508"/>
                  </a:moveTo>
                  <a:lnTo>
                    <a:pt x="4605223" y="1759508"/>
                  </a:lnTo>
                  <a:lnTo>
                    <a:pt x="4605223" y="1685523"/>
                  </a:lnTo>
                  <a:lnTo>
                    <a:pt x="3472370" y="1685523"/>
                  </a:lnTo>
                  <a:lnTo>
                    <a:pt x="3472370" y="1759508"/>
                  </a:lnTo>
                  <a:close/>
                </a:path>
                <a:path w="8610600" h="2676525">
                  <a:moveTo>
                    <a:pt x="4409503" y="997127"/>
                  </a:moveTo>
                  <a:lnTo>
                    <a:pt x="4592434" y="997127"/>
                  </a:lnTo>
                  <a:lnTo>
                    <a:pt x="4592434" y="849160"/>
                  </a:lnTo>
                  <a:lnTo>
                    <a:pt x="4409503" y="849160"/>
                  </a:lnTo>
                  <a:lnTo>
                    <a:pt x="4409503" y="997127"/>
                  </a:lnTo>
                  <a:close/>
                </a:path>
                <a:path w="8610600" h="2676525">
                  <a:moveTo>
                    <a:pt x="4409503" y="1248079"/>
                  </a:moveTo>
                  <a:lnTo>
                    <a:pt x="4592434" y="1248079"/>
                  </a:lnTo>
                  <a:lnTo>
                    <a:pt x="4592434" y="1100112"/>
                  </a:lnTo>
                  <a:lnTo>
                    <a:pt x="4409503" y="1100112"/>
                  </a:lnTo>
                  <a:lnTo>
                    <a:pt x="4409503" y="1248079"/>
                  </a:lnTo>
                  <a:close/>
                </a:path>
                <a:path w="8610600" h="2676525">
                  <a:moveTo>
                    <a:pt x="4149534" y="997127"/>
                  </a:moveTo>
                  <a:lnTo>
                    <a:pt x="4332465" y="997127"/>
                  </a:lnTo>
                  <a:lnTo>
                    <a:pt x="4332465" y="849160"/>
                  </a:lnTo>
                  <a:lnTo>
                    <a:pt x="4149534" y="849160"/>
                  </a:lnTo>
                  <a:lnTo>
                    <a:pt x="4149534" y="997127"/>
                  </a:lnTo>
                  <a:close/>
                </a:path>
                <a:path w="8610600" h="2676525">
                  <a:moveTo>
                    <a:pt x="4149534" y="1248079"/>
                  </a:moveTo>
                  <a:lnTo>
                    <a:pt x="4332465" y="1248079"/>
                  </a:lnTo>
                  <a:lnTo>
                    <a:pt x="4332465" y="1100112"/>
                  </a:lnTo>
                  <a:lnTo>
                    <a:pt x="4149534" y="1100112"/>
                  </a:lnTo>
                  <a:lnTo>
                    <a:pt x="4149534" y="1248079"/>
                  </a:lnTo>
                  <a:close/>
                </a:path>
                <a:path w="8610600" h="2676525">
                  <a:moveTo>
                    <a:pt x="3465893" y="1611553"/>
                  </a:moveTo>
                  <a:lnTo>
                    <a:pt x="4598746" y="1611553"/>
                  </a:lnTo>
                  <a:lnTo>
                    <a:pt x="4598746" y="1537568"/>
                  </a:lnTo>
                  <a:lnTo>
                    <a:pt x="3465893" y="1537568"/>
                  </a:lnTo>
                  <a:lnTo>
                    <a:pt x="3465893" y="1611553"/>
                  </a:lnTo>
                  <a:close/>
                </a:path>
                <a:path w="8610600" h="2676525">
                  <a:moveTo>
                    <a:pt x="1925510" y="1470075"/>
                  </a:moveTo>
                  <a:lnTo>
                    <a:pt x="2108441" y="1470075"/>
                  </a:lnTo>
                  <a:lnTo>
                    <a:pt x="2108441" y="1322108"/>
                  </a:lnTo>
                  <a:lnTo>
                    <a:pt x="1925510" y="1322108"/>
                  </a:lnTo>
                  <a:lnTo>
                    <a:pt x="1925510" y="1470075"/>
                  </a:lnTo>
                  <a:close/>
                </a:path>
                <a:path w="8610600" h="2676525">
                  <a:moveTo>
                    <a:pt x="1925510" y="1720900"/>
                  </a:moveTo>
                  <a:lnTo>
                    <a:pt x="2108441" y="1720900"/>
                  </a:lnTo>
                  <a:lnTo>
                    <a:pt x="2108441" y="1572933"/>
                  </a:lnTo>
                  <a:lnTo>
                    <a:pt x="1925510" y="1572933"/>
                  </a:lnTo>
                  <a:lnTo>
                    <a:pt x="1925510" y="1720900"/>
                  </a:lnTo>
                  <a:close/>
                </a:path>
                <a:path w="8610600" h="2676525">
                  <a:moveTo>
                    <a:pt x="1662366" y="1470075"/>
                  </a:moveTo>
                  <a:lnTo>
                    <a:pt x="1845297" y="1470075"/>
                  </a:lnTo>
                  <a:lnTo>
                    <a:pt x="1845297" y="1322108"/>
                  </a:lnTo>
                  <a:lnTo>
                    <a:pt x="1662366" y="1322108"/>
                  </a:lnTo>
                  <a:lnTo>
                    <a:pt x="1662366" y="1470075"/>
                  </a:lnTo>
                  <a:close/>
                </a:path>
                <a:path w="8610600" h="2676525">
                  <a:moveTo>
                    <a:pt x="1662366" y="1720900"/>
                  </a:moveTo>
                  <a:lnTo>
                    <a:pt x="1845297" y="1720900"/>
                  </a:lnTo>
                  <a:lnTo>
                    <a:pt x="1845297" y="1572933"/>
                  </a:lnTo>
                  <a:lnTo>
                    <a:pt x="1662366" y="1572933"/>
                  </a:lnTo>
                  <a:lnTo>
                    <a:pt x="1662366" y="1720900"/>
                  </a:lnTo>
                  <a:close/>
                </a:path>
                <a:path w="8610600" h="2676525">
                  <a:moveTo>
                    <a:pt x="362648" y="2412542"/>
                  </a:moveTo>
                  <a:lnTo>
                    <a:pt x="545579" y="2412542"/>
                  </a:lnTo>
                  <a:lnTo>
                    <a:pt x="545579" y="2264575"/>
                  </a:lnTo>
                  <a:lnTo>
                    <a:pt x="362648" y="2264575"/>
                  </a:lnTo>
                  <a:lnTo>
                    <a:pt x="362648" y="2412542"/>
                  </a:lnTo>
                  <a:close/>
                </a:path>
                <a:path w="8610600" h="2676525">
                  <a:moveTo>
                    <a:pt x="362648" y="2676321"/>
                  </a:moveTo>
                  <a:lnTo>
                    <a:pt x="545579" y="2676321"/>
                  </a:lnTo>
                  <a:lnTo>
                    <a:pt x="545579" y="2528354"/>
                  </a:lnTo>
                  <a:lnTo>
                    <a:pt x="362648" y="2528354"/>
                  </a:lnTo>
                  <a:lnTo>
                    <a:pt x="362648" y="2676321"/>
                  </a:lnTo>
                  <a:close/>
                </a:path>
                <a:path w="8610600" h="2676525">
                  <a:moveTo>
                    <a:pt x="99491" y="2412542"/>
                  </a:moveTo>
                  <a:lnTo>
                    <a:pt x="282422" y="2412542"/>
                  </a:lnTo>
                  <a:lnTo>
                    <a:pt x="282422" y="2264575"/>
                  </a:lnTo>
                  <a:lnTo>
                    <a:pt x="99491" y="2264575"/>
                  </a:lnTo>
                  <a:lnTo>
                    <a:pt x="99491" y="2412542"/>
                  </a:lnTo>
                  <a:close/>
                </a:path>
                <a:path w="8610600" h="2676525">
                  <a:moveTo>
                    <a:pt x="99491" y="2676321"/>
                  </a:moveTo>
                  <a:lnTo>
                    <a:pt x="282422" y="2676321"/>
                  </a:lnTo>
                  <a:lnTo>
                    <a:pt x="282422" y="2528354"/>
                  </a:lnTo>
                  <a:lnTo>
                    <a:pt x="99491" y="2528354"/>
                  </a:lnTo>
                  <a:lnTo>
                    <a:pt x="99491" y="2676321"/>
                  </a:lnTo>
                  <a:close/>
                </a:path>
                <a:path w="8610600" h="2676525">
                  <a:moveTo>
                    <a:pt x="99491" y="2158415"/>
                  </a:moveTo>
                  <a:lnTo>
                    <a:pt x="282422" y="2158415"/>
                  </a:lnTo>
                  <a:lnTo>
                    <a:pt x="282422" y="2010448"/>
                  </a:lnTo>
                  <a:lnTo>
                    <a:pt x="99491" y="2010448"/>
                  </a:lnTo>
                  <a:lnTo>
                    <a:pt x="99491" y="2158415"/>
                  </a:lnTo>
                  <a:close/>
                </a:path>
                <a:path w="8610600" h="2676525">
                  <a:moveTo>
                    <a:pt x="0" y="1762810"/>
                  </a:moveTo>
                  <a:lnTo>
                    <a:pt x="99491" y="1762810"/>
                  </a:lnTo>
                  <a:lnTo>
                    <a:pt x="99491" y="1759508"/>
                  </a:lnTo>
                  <a:lnTo>
                    <a:pt x="282384" y="1759508"/>
                  </a:lnTo>
                  <a:lnTo>
                    <a:pt x="282384" y="1907463"/>
                  </a:lnTo>
                  <a:lnTo>
                    <a:pt x="182930" y="1907463"/>
                  </a:lnTo>
                  <a:lnTo>
                    <a:pt x="182930" y="1910765"/>
                  </a:lnTo>
                  <a:lnTo>
                    <a:pt x="0" y="1910765"/>
                  </a:lnTo>
                  <a:lnTo>
                    <a:pt x="0" y="1762810"/>
                  </a:lnTo>
                  <a:close/>
                </a:path>
              </a:pathLst>
            </a:custGeom>
            <a:ln w="32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87775" y="381000"/>
              <a:ext cx="104773" cy="1047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668750" y="381000"/>
              <a:ext cx="104773" cy="10477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849725" y="381000"/>
              <a:ext cx="95248" cy="10477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021175" y="381000"/>
              <a:ext cx="104773" cy="1047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202150" y="381000"/>
              <a:ext cx="104773" cy="10477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383125" y="381000"/>
              <a:ext cx="104773" cy="10477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564100" y="381000"/>
              <a:ext cx="95248" cy="10477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35550" y="381000"/>
              <a:ext cx="104773" cy="10477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487775" y="552450"/>
              <a:ext cx="104773" cy="10477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668750" y="552450"/>
              <a:ext cx="104773" cy="10477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849725" y="552450"/>
              <a:ext cx="95248" cy="10477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021175" y="552450"/>
              <a:ext cx="104773" cy="10477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202150" y="552450"/>
              <a:ext cx="104773" cy="10477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83125" y="552450"/>
              <a:ext cx="104773" cy="10477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564100" y="552450"/>
              <a:ext cx="95248" cy="10477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735550" y="552450"/>
              <a:ext cx="104773" cy="10477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87775" y="723900"/>
              <a:ext cx="104773" cy="10477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668750" y="723900"/>
              <a:ext cx="104773" cy="10477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849725" y="723900"/>
              <a:ext cx="95248" cy="10477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021175" y="723900"/>
              <a:ext cx="104773" cy="10477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202150" y="723900"/>
              <a:ext cx="104773" cy="10477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383125" y="723900"/>
              <a:ext cx="104773" cy="10477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564100" y="723900"/>
              <a:ext cx="95248" cy="10477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35550" y="723900"/>
              <a:ext cx="104773" cy="10477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487775" y="895350"/>
              <a:ext cx="104773" cy="10477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668750" y="895350"/>
              <a:ext cx="104773" cy="10477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849725" y="895350"/>
              <a:ext cx="95248" cy="10477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021175" y="895350"/>
              <a:ext cx="104773" cy="10477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202150" y="895350"/>
              <a:ext cx="104773" cy="10477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83125" y="895350"/>
              <a:ext cx="104773" cy="10477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564100" y="895350"/>
              <a:ext cx="95248" cy="10477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735550" y="895350"/>
              <a:ext cx="104773" cy="10477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6675" y="6638925"/>
              <a:ext cx="200025" cy="19050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6675" y="6286500"/>
              <a:ext cx="200025" cy="20002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675" y="5943600"/>
              <a:ext cx="200025" cy="20002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675" y="5248275"/>
              <a:ext cx="200025" cy="20002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675" y="5591175"/>
              <a:ext cx="200025" cy="20002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675" y="4895850"/>
              <a:ext cx="200025" cy="20002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6675" y="4552950"/>
              <a:ext cx="200025" cy="200025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675" y="4210050"/>
              <a:ext cx="200025" cy="19050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00050" y="6638925"/>
              <a:ext cx="200025" cy="19050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00050" y="6286500"/>
              <a:ext cx="200025" cy="20002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0050" y="5943600"/>
              <a:ext cx="200025" cy="200025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0050" y="5591175"/>
              <a:ext cx="200025" cy="200025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0050" y="5248275"/>
              <a:ext cx="200025" cy="20002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0050" y="4895850"/>
              <a:ext cx="200025" cy="20002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00050" y="4552950"/>
              <a:ext cx="200025" cy="20002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0050" y="4210050"/>
              <a:ext cx="200025" cy="190500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601200" y="161925"/>
              <a:ext cx="8686800" cy="10125073"/>
            </a:xfrm>
            <a:prstGeom prst="rect">
              <a:avLst/>
            </a:prstGeom>
          </p:spPr>
        </p:pic>
      </p:grpSp>
      <p:sp>
        <p:nvSpPr>
          <p:cNvPr id="61" name="object 61"/>
          <p:cNvSpPr txBox="1">
            <a:spLocks noGrp="1"/>
          </p:cNvSpPr>
          <p:nvPr>
            <p:ph type="title"/>
          </p:nvPr>
        </p:nvSpPr>
        <p:spPr>
          <a:xfrm>
            <a:off x="396875" y="141541"/>
            <a:ext cx="6638290" cy="986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300" spc="-245" dirty="0"/>
              <a:t>ЭРХ</a:t>
            </a:r>
            <a:r>
              <a:rPr sz="6300" spc="-700" dirty="0"/>
              <a:t> </a:t>
            </a:r>
            <a:r>
              <a:rPr sz="6300" spc="-260" dirty="0"/>
              <a:t>ЗҮЙН</a:t>
            </a:r>
            <a:r>
              <a:rPr sz="6300" spc="-665" dirty="0"/>
              <a:t> </a:t>
            </a:r>
            <a:r>
              <a:rPr sz="6300" spc="-305" dirty="0"/>
              <a:t>ҮНДЭС</a:t>
            </a:r>
            <a:r>
              <a:rPr sz="6300" spc="-305" dirty="0">
                <a:latin typeface="Trebuchet MS"/>
                <a:cs typeface="Trebuchet MS"/>
              </a:rPr>
              <a:t>:</a:t>
            </a:r>
            <a:endParaRPr sz="6300" dirty="0">
              <a:latin typeface="Trebuchet MS"/>
              <a:cs typeface="Trebuchet MS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18502" y="1128077"/>
            <a:ext cx="16547465" cy="90163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715" algn="just">
              <a:lnSpc>
                <a:spcPct val="99800"/>
              </a:lnSpc>
              <a:spcBef>
                <a:spcPts val="130"/>
              </a:spcBef>
            </a:pP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Индонез</a:t>
            </a:r>
            <a:r>
              <a:rPr sz="2600" spc="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Улс</a:t>
            </a:r>
            <a:r>
              <a:rPr sz="2600" spc="1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</a:t>
            </a:r>
            <a:r>
              <a:rPr sz="2600" spc="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шүүхийн</a:t>
            </a:r>
            <a:r>
              <a:rPr sz="2600" spc="1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үйл</a:t>
            </a:r>
            <a:r>
              <a:rPr sz="2600" spc="1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ажиллагааг</a:t>
            </a:r>
            <a:r>
              <a:rPr sz="2600" spc="1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үр</a:t>
            </a:r>
            <a:r>
              <a:rPr sz="2600" spc="1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ашигтай,</a:t>
            </a:r>
            <a:r>
              <a:rPr sz="2600" spc="1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</a:t>
            </a:r>
            <a:r>
              <a:rPr sz="2600" spc="1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тод,</a:t>
            </a:r>
            <a:r>
              <a:rPr sz="2600" spc="1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хүртээмжтэй</a:t>
            </a:r>
            <a:r>
              <a:rPr sz="2600" spc="1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болгохын</a:t>
            </a:r>
            <a:r>
              <a:rPr sz="2600" spc="1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тулд</a:t>
            </a:r>
            <a:r>
              <a:rPr sz="2600" spc="1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цахим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өөрчлөлтөөр</a:t>
            </a:r>
            <a:r>
              <a:rPr sz="2600" spc="4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шүүхийн</a:t>
            </a:r>
            <a:r>
              <a:rPr sz="2600" spc="43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тогтолцоогоо</a:t>
            </a:r>
            <a:r>
              <a:rPr sz="2600" spc="43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идэвхтэй</a:t>
            </a:r>
            <a:r>
              <a:rPr sz="2600" spc="4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шинэчилж</a:t>
            </a:r>
            <a:r>
              <a:rPr sz="2600" spc="4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байна.</a:t>
            </a:r>
            <a:r>
              <a:rPr sz="2600" spc="4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Дээд</a:t>
            </a:r>
            <a:r>
              <a:rPr sz="2600" spc="4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Шүүхээс</a:t>
            </a:r>
            <a:r>
              <a:rPr sz="2600" spc="4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шүүхийн</a:t>
            </a:r>
            <a:r>
              <a:rPr sz="2600" spc="4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үйл</a:t>
            </a:r>
            <a:r>
              <a:rPr sz="2600" spc="4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ажиллагааг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оновчтой</a:t>
            </a:r>
            <a:r>
              <a:rPr sz="2600" spc="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болгохын</a:t>
            </a:r>
            <a:r>
              <a:rPr sz="2600" spc="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тулд</a:t>
            </a:r>
            <a:r>
              <a:rPr sz="2600" spc="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төрөл</a:t>
            </a:r>
            <a:r>
              <a:rPr sz="2600" spc="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бүрийн</a:t>
            </a:r>
            <a:r>
              <a:rPr sz="2600" spc="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цахим</a:t>
            </a:r>
            <a:r>
              <a:rPr sz="2600" spc="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санаачлагуудыг</a:t>
            </a:r>
            <a:r>
              <a:rPr sz="2600" spc="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хэрэжүүлсэн.</a:t>
            </a:r>
            <a:r>
              <a:rPr sz="2600" spc="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Үүнд</a:t>
            </a:r>
            <a:r>
              <a:rPr sz="2600" spc="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шүүхийн</a:t>
            </a:r>
            <a:r>
              <a:rPr sz="2600" spc="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үйл</a:t>
            </a:r>
            <a:r>
              <a:rPr sz="2600" spc="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ажиллагааг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</a:t>
            </a:r>
            <a:r>
              <a:rPr sz="26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ажиллагаанаас</a:t>
            </a:r>
            <a:r>
              <a:rPr sz="2600" spc="6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цахим</a:t>
            </a:r>
            <a:r>
              <a:rPr sz="2600" spc="6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хэлбэрт</a:t>
            </a:r>
            <a:r>
              <a:rPr sz="26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шилжүүлэх</a:t>
            </a:r>
            <a:r>
              <a:rPr sz="26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зохицуулалтууд</a:t>
            </a:r>
            <a:r>
              <a:rPr sz="2600" spc="5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багтсан.</a:t>
            </a:r>
            <a:r>
              <a:rPr sz="2600" spc="6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Эрх</a:t>
            </a:r>
            <a:r>
              <a:rPr sz="26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зүйн</a:t>
            </a:r>
            <a:r>
              <a:rPr sz="2600" spc="6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үндсийг</a:t>
            </a:r>
            <a:r>
              <a:rPr sz="2600" spc="6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бүрдүүлсэн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дараах</a:t>
            </a:r>
            <a:r>
              <a:rPr sz="260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шийдвэрүүдийг</a:t>
            </a:r>
            <a:r>
              <a:rPr sz="26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баталсан: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540"/>
              </a:spcBef>
            </a:pP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6350" indent="-457834" algn="just">
              <a:lnSpc>
                <a:spcPct val="117900"/>
              </a:lnSpc>
              <a:buAutoNum type="arabicPeriod"/>
              <a:tabLst>
                <a:tab pos="469900" algn="l"/>
              </a:tabLst>
            </a:pP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Улсын</a:t>
            </a:r>
            <a:r>
              <a:rPr sz="2600" b="1" spc="2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дээд</a:t>
            </a:r>
            <a:r>
              <a:rPr sz="2600" b="1" spc="3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шүүхийн</a:t>
            </a:r>
            <a:r>
              <a:rPr sz="2600" b="1" spc="2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sz="2600" b="1" spc="2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оны</a:t>
            </a:r>
            <a:r>
              <a:rPr sz="2600" b="1" spc="2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</a:t>
            </a: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2600" b="1" spc="2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тогтоол.</a:t>
            </a:r>
            <a:r>
              <a:rPr sz="2600" b="1" spc="2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Давж</a:t>
            </a:r>
            <a:r>
              <a:rPr sz="2600" spc="3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заалдах</a:t>
            </a:r>
            <a:r>
              <a:rPr sz="2600" spc="3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sz="2600" spc="2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хяналтын</a:t>
            </a:r>
            <a:r>
              <a:rPr sz="2600" spc="2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шатны</a:t>
            </a:r>
            <a:r>
              <a:rPr sz="2600" spc="3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</a:t>
            </a:r>
            <a:r>
              <a:rPr sz="2600" spc="2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хуралдааныг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цахимаар явуулах</a:t>
            </a:r>
            <a:r>
              <a:rPr sz="2600" spc="-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тухай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21590" indent="-457834" algn="just">
              <a:lnSpc>
                <a:spcPct val="116700"/>
              </a:lnSpc>
              <a:spcBef>
                <a:spcPts val="114"/>
              </a:spcBef>
              <a:buAutoNum type="arabicPeriod"/>
              <a:tabLst>
                <a:tab pos="469900" algn="l"/>
              </a:tabLst>
            </a:pPr>
            <a:r>
              <a:rPr sz="2600" b="1" spc="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Улсын</a:t>
            </a:r>
            <a:r>
              <a:rPr sz="2600" b="1" spc="2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b="1" spc="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дээд</a:t>
            </a:r>
            <a:r>
              <a:rPr sz="2600" b="1" spc="2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b="1" spc="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шүүхийн</a:t>
            </a:r>
            <a:r>
              <a:rPr sz="2600" b="1" spc="2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b="1" spc="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sz="2600" b="1" spc="2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оны</a:t>
            </a:r>
            <a:r>
              <a:rPr sz="2600" b="1" spc="22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b="1" spc="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</a:t>
            </a: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2600" b="1" spc="1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b="1" spc="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тогтоол.</a:t>
            </a:r>
            <a:r>
              <a:rPr sz="2600" b="1" spc="2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spc="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Хэргийн</a:t>
            </a:r>
            <a:r>
              <a:rPr sz="2600" spc="2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spc="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удирдлага</a:t>
            </a:r>
            <a:r>
              <a:rPr sz="2600" spc="2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sz="2600" spc="2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spc="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шүүхэд</a:t>
            </a:r>
            <a:r>
              <a:rPr sz="2600" spc="2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spc="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хэрэг</a:t>
            </a:r>
            <a:r>
              <a:rPr sz="2600" spc="22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spc="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хянан </a:t>
            </a:r>
            <a:r>
              <a:rPr sz="2600" spc="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шийдвэрлэх</a:t>
            </a:r>
            <a:r>
              <a:rPr sz="2600" spc="6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ажиллагааг</a:t>
            </a:r>
            <a:r>
              <a:rPr sz="2600" spc="6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цахимаар</a:t>
            </a:r>
            <a:r>
              <a:rPr sz="2600" spc="6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явуулах</a:t>
            </a:r>
            <a:r>
              <a:rPr sz="2600" spc="6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тухай</a:t>
            </a:r>
            <a:r>
              <a:rPr sz="2600" spc="6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Дээд</a:t>
            </a:r>
            <a:r>
              <a:rPr sz="2600" spc="5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Шүүхийн</a:t>
            </a:r>
            <a:r>
              <a:rPr sz="2600" spc="6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sz="2600" spc="5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оны</a:t>
            </a:r>
            <a:r>
              <a:rPr sz="2600" spc="5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2600" spc="5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тогтоолд</a:t>
            </a:r>
            <a:r>
              <a:rPr sz="2600" spc="6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нэмэлт </a:t>
            </a:r>
            <a:r>
              <a:rPr sz="2600" spc="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ѳѳрчлѳлт</a:t>
            </a:r>
            <a:r>
              <a:rPr sz="2600" spc="2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оруулах</a:t>
            </a:r>
            <a:r>
              <a:rPr sz="2600" spc="20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тухай.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5080" indent="-457834" algn="just">
              <a:lnSpc>
                <a:spcPct val="116700"/>
              </a:lnSpc>
              <a:spcBef>
                <a:spcPts val="114"/>
              </a:spcBef>
              <a:buAutoNum type="arabicPeriod"/>
              <a:tabLst>
                <a:tab pos="469900" algn="l"/>
              </a:tabLst>
            </a:pP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Улсын</a:t>
            </a:r>
            <a:r>
              <a:rPr sz="2600" b="1" spc="2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дээд</a:t>
            </a:r>
            <a:r>
              <a:rPr sz="2600" b="1" spc="2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шүүхийн</a:t>
            </a:r>
            <a:r>
              <a:rPr sz="2600" b="1" spc="20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sz="2600" b="1" spc="2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оны</a:t>
            </a:r>
            <a:r>
              <a:rPr sz="2600" b="1" spc="2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sz="2600" b="1" spc="2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дугаар</a:t>
            </a:r>
            <a:r>
              <a:rPr sz="2600" b="1" spc="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тогтоол.</a:t>
            </a:r>
            <a:r>
              <a:rPr sz="2600" b="1" spc="22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Цахим</a:t>
            </a:r>
            <a:r>
              <a:rPr sz="2600" spc="2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шүүхээр</a:t>
            </a:r>
            <a:r>
              <a:rPr sz="2600" spc="2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эрүүгийн</a:t>
            </a:r>
            <a:r>
              <a:rPr sz="2600" spc="25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хэргийн</a:t>
            </a:r>
            <a:r>
              <a:rPr sz="2600" spc="2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6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хянан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шийдвэрлэх</a:t>
            </a:r>
            <a:r>
              <a:rPr sz="2600" spc="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ажиллагаа</a:t>
            </a:r>
            <a:r>
              <a:rPr sz="2600" spc="1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sz="2600" spc="1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хэргийн</a:t>
            </a:r>
            <a:r>
              <a:rPr sz="2600" spc="1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удирдлагын</a:t>
            </a:r>
            <a:r>
              <a:rPr sz="2600" spc="1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тухай</a:t>
            </a:r>
            <a:r>
              <a:rPr sz="2600" spc="1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sz="2600" spc="1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оны</a:t>
            </a:r>
            <a:r>
              <a:rPr sz="2600" spc="11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2600" spc="1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тогтоолд</a:t>
            </a:r>
            <a:r>
              <a:rPr sz="2600" spc="11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нэмэлт</a:t>
            </a:r>
            <a:r>
              <a:rPr sz="2600" spc="1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ѳѳрчлѳлт</a:t>
            </a:r>
            <a:r>
              <a:rPr sz="2600" spc="1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оруулах тухай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1526540" indent="-457834">
              <a:lnSpc>
                <a:spcPct val="117900"/>
              </a:lnSpc>
              <a:spcBef>
                <a:spcPts val="75"/>
              </a:spcBef>
              <a:buAutoNum type="arabicPeriod"/>
              <a:tabLst>
                <a:tab pos="469900" algn="l"/>
                <a:tab pos="7861934" algn="l"/>
              </a:tabLst>
            </a:pP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Дээд</a:t>
            </a:r>
            <a:r>
              <a:rPr sz="2600" b="1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шүүхийн</a:t>
            </a:r>
            <a:r>
              <a:rPr sz="2600" b="1" spc="-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Ерѳнхий</a:t>
            </a:r>
            <a:r>
              <a:rPr sz="2600" b="1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шүүгчийн</a:t>
            </a:r>
            <a:r>
              <a:rPr sz="2600" b="1" spc="-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захирамж</a:t>
            </a: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No.</a:t>
            </a:r>
            <a:r>
              <a:rPr sz="2600" b="1" spc="-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207/KMA/SK.HK2/X/2023.</a:t>
            </a:r>
            <a:r>
              <a:rPr sz="2600" b="1" spc="-1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Давж</a:t>
            </a:r>
            <a:r>
              <a:rPr sz="2600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заалдах</a:t>
            </a:r>
            <a:r>
              <a:rPr sz="2600" spc="-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хяналтын</a:t>
            </a:r>
            <a:r>
              <a:rPr sz="2600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шатны</a:t>
            </a:r>
            <a:r>
              <a:rPr sz="26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</a:t>
            </a:r>
            <a:r>
              <a:rPr sz="2600" spc="-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хуралдааныг</a:t>
            </a:r>
            <a:r>
              <a:rPr sz="2600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цахимаар</a:t>
            </a:r>
            <a:r>
              <a:rPr sz="26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явуулах</a:t>
            </a:r>
            <a:r>
              <a:rPr sz="2600" spc="-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техникийн</a:t>
            </a:r>
            <a:r>
              <a:rPr sz="26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удирдамж.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600710" indent="-457834">
              <a:lnSpc>
                <a:spcPct val="117900"/>
              </a:lnSpc>
              <a:spcBef>
                <a:spcPts val="75"/>
              </a:spcBef>
              <a:buAutoNum type="arabicPeriod"/>
              <a:tabLst>
                <a:tab pos="469900" algn="l"/>
              </a:tabLst>
            </a:pP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Дээд</a:t>
            </a:r>
            <a:r>
              <a:rPr sz="2600" b="1" spc="-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шүүхийн</a:t>
            </a:r>
            <a:r>
              <a:rPr sz="2600" b="1" spc="-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Ерѳнхий</a:t>
            </a:r>
            <a:r>
              <a:rPr sz="26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шүүгчийн</a:t>
            </a:r>
            <a:r>
              <a:rPr sz="2600" b="1" spc="-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захирамж</a:t>
            </a:r>
            <a:r>
              <a:rPr sz="2600" b="1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No:</a:t>
            </a:r>
            <a:r>
              <a:rPr sz="2600" b="1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363/SK/XII/2022</a:t>
            </a:r>
            <a:r>
              <a:rPr sz="2600" spc="-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2600" spc="-1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Иргэн,</a:t>
            </a:r>
            <a:r>
              <a:rPr sz="2600" spc="-1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шашин,</a:t>
            </a:r>
            <a:r>
              <a:rPr sz="2600" spc="-1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захиргааны</a:t>
            </a:r>
            <a:r>
              <a:rPr sz="2600" spc="-1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хэргийн </a:t>
            </a:r>
            <a:r>
              <a:rPr sz="2600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удирдлага</a:t>
            </a:r>
            <a:r>
              <a:rPr sz="2600" spc="-1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sz="2600" spc="-1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хэрэг</a:t>
            </a:r>
            <a:r>
              <a:rPr sz="2600" spc="-1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хянан</a:t>
            </a:r>
            <a:r>
              <a:rPr sz="2600" spc="-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шийдвэрлэх</a:t>
            </a:r>
            <a:r>
              <a:rPr sz="2600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ажиллагааг</a:t>
            </a:r>
            <a:r>
              <a:rPr sz="2600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цахимаар</a:t>
            </a:r>
            <a:r>
              <a:rPr sz="2600" spc="-1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явуулах</a:t>
            </a:r>
            <a:r>
              <a:rPr sz="2600" spc="-1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техникийн </a:t>
            </a:r>
            <a:r>
              <a:rPr sz="2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удирдамж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283210" indent="-457834">
              <a:lnSpc>
                <a:spcPct val="115500"/>
              </a:lnSpc>
              <a:spcBef>
                <a:spcPts val="150"/>
              </a:spcBef>
              <a:buAutoNum type="arabicPeriod"/>
              <a:tabLst>
                <a:tab pos="469900" algn="l"/>
              </a:tabLst>
            </a:pP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Дээд</a:t>
            </a:r>
            <a:r>
              <a:rPr sz="2600" b="1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шүүхийн</a:t>
            </a:r>
            <a:r>
              <a:rPr sz="2600" b="1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Ерѳнхий</a:t>
            </a:r>
            <a:r>
              <a:rPr sz="26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шүүгчийн</a:t>
            </a:r>
            <a:r>
              <a:rPr sz="2600" b="1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захирамж No:</a:t>
            </a:r>
            <a:r>
              <a:rPr sz="2600" b="1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365/KMA/SK/XII/2022</a:t>
            </a:r>
            <a:r>
              <a:rPr sz="2600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2600" spc="-1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Эрүүгийн</a:t>
            </a:r>
            <a:r>
              <a:rPr sz="2600" spc="-1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хэргийн</a:t>
            </a:r>
            <a:r>
              <a:rPr sz="2600" spc="-1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удирдлага</a:t>
            </a:r>
            <a:r>
              <a:rPr sz="2600" spc="-1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 </a:t>
            </a:r>
            <a:r>
              <a:rPr sz="2600" spc="-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хэрэг</a:t>
            </a:r>
            <a:r>
              <a:rPr sz="2600" spc="-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хянан</a:t>
            </a:r>
            <a:r>
              <a:rPr sz="2600" spc="-1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шийдвэрлэх</a:t>
            </a:r>
            <a:r>
              <a:rPr sz="2600" spc="-1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ажиллагааг</a:t>
            </a:r>
            <a:r>
              <a:rPr sz="2600" spc="-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цахимаар</a:t>
            </a:r>
            <a:r>
              <a:rPr sz="2600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явуулах</a:t>
            </a:r>
            <a:r>
              <a:rPr sz="2600" spc="-1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техникийн</a:t>
            </a:r>
            <a:r>
              <a:rPr sz="2600" spc="-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удирдамж.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09550"/>
            <a:ext cx="18288000" cy="10077450"/>
            <a:chOff x="0" y="209550"/>
            <a:chExt cx="18288000" cy="100774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9550"/>
              <a:ext cx="18287999" cy="100774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90549" y="5467324"/>
              <a:ext cx="4524375" cy="1200150"/>
            </a:xfrm>
            <a:custGeom>
              <a:avLst/>
              <a:gdLst/>
              <a:ahLst/>
              <a:cxnLst/>
              <a:rect l="l" t="t" r="r" b="b"/>
              <a:pathLst>
                <a:path w="4524375" h="1200150">
                  <a:moveTo>
                    <a:pt x="4523867" y="0"/>
                  </a:moveTo>
                  <a:lnTo>
                    <a:pt x="0" y="0"/>
                  </a:lnTo>
                  <a:lnTo>
                    <a:pt x="0" y="1200048"/>
                  </a:lnTo>
                  <a:lnTo>
                    <a:pt x="4523867" y="1200048"/>
                  </a:lnTo>
                  <a:lnTo>
                    <a:pt x="4523867" y="0"/>
                  </a:lnTo>
                  <a:close/>
                </a:path>
              </a:pathLst>
            </a:custGeom>
            <a:solidFill>
              <a:srgbClr val="044F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71475" y="5067299"/>
              <a:ext cx="5162550" cy="1828800"/>
            </a:xfrm>
            <a:custGeom>
              <a:avLst/>
              <a:gdLst/>
              <a:ahLst/>
              <a:cxnLst/>
              <a:rect l="l" t="t" r="r" b="b"/>
              <a:pathLst>
                <a:path w="5162550" h="1828800">
                  <a:moveTo>
                    <a:pt x="664565" y="1807845"/>
                  </a:moveTo>
                  <a:lnTo>
                    <a:pt x="662940" y="1799844"/>
                  </a:lnTo>
                  <a:lnTo>
                    <a:pt x="658520" y="1793240"/>
                  </a:lnTo>
                  <a:lnTo>
                    <a:pt x="651954" y="1788795"/>
                  </a:lnTo>
                  <a:lnTo>
                    <a:pt x="643915" y="1787271"/>
                  </a:lnTo>
                  <a:lnTo>
                    <a:pt x="41300" y="1787271"/>
                  </a:lnTo>
                  <a:lnTo>
                    <a:pt x="41300" y="994537"/>
                  </a:lnTo>
                  <a:lnTo>
                    <a:pt x="39674" y="986536"/>
                  </a:lnTo>
                  <a:lnTo>
                    <a:pt x="35255" y="980059"/>
                  </a:lnTo>
                  <a:lnTo>
                    <a:pt x="28689" y="975614"/>
                  </a:lnTo>
                  <a:lnTo>
                    <a:pt x="20650" y="973963"/>
                  </a:lnTo>
                  <a:lnTo>
                    <a:pt x="12611" y="975614"/>
                  </a:lnTo>
                  <a:lnTo>
                    <a:pt x="6045" y="980059"/>
                  </a:lnTo>
                  <a:lnTo>
                    <a:pt x="1625" y="986536"/>
                  </a:lnTo>
                  <a:lnTo>
                    <a:pt x="0" y="994537"/>
                  </a:lnTo>
                  <a:lnTo>
                    <a:pt x="0" y="1807845"/>
                  </a:lnTo>
                  <a:lnTo>
                    <a:pt x="1625" y="1815846"/>
                  </a:lnTo>
                  <a:lnTo>
                    <a:pt x="6045" y="1822450"/>
                  </a:lnTo>
                  <a:lnTo>
                    <a:pt x="12611" y="1826895"/>
                  </a:lnTo>
                  <a:lnTo>
                    <a:pt x="20650" y="1828546"/>
                  </a:lnTo>
                  <a:lnTo>
                    <a:pt x="643915" y="1828546"/>
                  </a:lnTo>
                  <a:lnTo>
                    <a:pt x="651954" y="1826895"/>
                  </a:lnTo>
                  <a:lnTo>
                    <a:pt x="658520" y="1822450"/>
                  </a:lnTo>
                  <a:lnTo>
                    <a:pt x="662940" y="1815846"/>
                  </a:lnTo>
                  <a:lnTo>
                    <a:pt x="664565" y="1807845"/>
                  </a:lnTo>
                  <a:close/>
                </a:path>
                <a:path w="5162550" h="1828800">
                  <a:moveTo>
                    <a:pt x="4942103" y="224878"/>
                  </a:moveTo>
                  <a:lnTo>
                    <a:pt x="413791" y="224878"/>
                  </a:lnTo>
                  <a:lnTo>
                    <a:pt x="413791" y="1425956"/>
                  </a:lnTo>
                  <a:lnTo>
                    <a:pt x="4942103" y="1425956"/>
                  </a:lnTo>
                  <a:lnTo>
                    <a:pt x="4942103" y="224878"/>
                  </a:lnTo>
                  <a:close/>
                </a:path>
                <a:path w="5162550" h="1828800">
                  <a:moveTo>
                    <a:pt x="5162550" y="20574"/>
                  </a:moveTo>
                  <a:lnTo>
                    <a:pt x="5160899" y="12573"/>
                  </a:lnTo>
                  <a:lnTo>
                    <a:pt x="5156454" y="6096"/>
                  </a:lnTo>
                  <a:lnTo>
                    <a:pt x="5149850" y="1651"/>
                  </a:lnTo>
                  <a:lnTo>
                    <a:pt x="5141849" y="0"/>
                  </a:lnTo>
                  <a:lnTo>
                    <a:pt x="4518533" y="0"/>
                  </a:lnTo>
                  <a:lnTo>
                    <a:pt x="4510532" y="1651"/>
                  </a:lnTo>
                  <a:lnTo>
                    <a:pt x="4503928" y="6096"/>
                  </a:lnTo>
                  <a:lnTo>
                    <a:pt x="4499610" y="12573"/>
                  </a:lnTo>
                  <a:lnTo>
                    <a:pt x="4497959" y="20574"/>
                  </a:lnTo>
                  <a:lnTo>
                    <a:pt x="4499610" y="28702"/>
                  </a:lnTo>
                  <a:lnTo>
                    <a:pt x="4503928" y="35179"/>
                  </a:lnTo>
                  <a:lnTo>
                    <a:pt x="4510532" y="39624"/>
                  </a:lnTo>
                  <a:lnTo>
                    <a:pt x="4518533" y="41275"/>
                  </a:lnTo>
                  <a:lnTo>
                    <a:pt x="5121148" y="41275"/>
                  </a:lnTo>
                  <a:lnTo>
                    <a:pt x="5121148" y="833882"/>
                  </a:lnTo>
                  <a:lnTo>
                    <a:pt x="5122799" y="841883"/>
                  </a:lnTo>
                  <a:lnTo>
                    <a:pt x="5127244" y="848487"/>
                  </a:lnTo>
                  <a:lnTo>
                    <a:pt x="5133848" y="852932"/>
                  </a:lnTo>
                  <a:lnTo>
                    <a:pt x="5141849" y="854583"/>
                  </a:lnTo>
                  <a:lnTo>
                    <a:pt x="5149850" y="852932"/>
                  </a:lnTo>
                  <a:lnTo>
                    <a:pt x="5156454" y="848487"/>
                  </a:lnTo>
                  <a:lnTo>
                    <a:pt x="5160899" y="841883"/>
                  </a:lnTo>
                  <a:lnTo>
                    <a:pt x="5162550" y="833882"/>
                  </a:lnTo>
                  <a:lnTo>
                    <a:pt x="5162550" y="205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98545" y="381063"/>
            <a:ext cx="13173710" cy="2087245"/>
          </a:xfrm>
          <a:prstGeom prst="rect">
            <a:avLst/>
          </a:prstGeom>
        </p:spPr>
        <p:txBody>
          <a:bodyPr vert="horz" wrap="square" lIns="0" tIns="261620" rIns="0" bIns="0" rtlCol="0">
            <a:spAutoFit/>
          </a:bodyPr>
          <a:lstStyle/>
          <a:p>
            <a:pPr marL="1162050" marR="5080" indent="-1149350">
              <a:lnSpc>
                <a:spcPct val="78700"/>
              </a:lnSpc>
              <a:spcBef>
                <a:spcPts val="2060"/>
              </a:spcBef>
            </a:pPr>
            <a:r>
              <a:rPr sz="7550" spc="-340" dirty="0"/>
              <a:t>ЕРѲНХИЙ</a:t>
            </a:r>
            <a:r>
              <a:rPr sz="7550" spc="-715" dirty="0"/>
              <a:t> </a:t>
            </a:r>
            <a:r>
              <a:rPr sz="7550" spc="-365" dirty="0"/>
              <a:t>ХАРЪЯАЛЛЫН </a:t>
            </a:r>
            <a:r>
              <a:rPr sz="7550" spc="-345" dirty="0"/>
              <a:t>ШҮҮХИЙН</a:t>
            </a:r>
            <a:r>
              <a:rPr sz="7550" spc="-745" dirty="0"/>
              <a:t> </a:t>
            </a:r>
            <a:r>
              <a:rPr sz="7550" spc="-315" dirty="0"/>
              <a:t>ЦАХИМ</a:t>
            </a:r>
            <a:r>
              <a:rPr sz="7550" spc="-745" dirty="0"/>
              <a:t> </a:t>
            </a:r>
            <a:r>
              <a:rPr sz="7550" spc="-350" dirty="0"/>
              <a:t>СИСТЕМ</a:t>
            </a:r>
            <a:endParaRPr sz="7550" dirty="0"/>
          </a:p>
        </p:txBody>
      </p:sp>
      <p:grpSp>
        <p:nvGrpSpPr>
          <p:cNvPr id="7" name="object 7"/>
          <p:cNvGrpSpPr/>
          <p:nvPr/>
        </p:nvGrpSpPr>
        <p:grpSpPr>
          <a:xfrm>
            <a:off x="8985" y="9525"/>
            <a:ext cx="18298795" cy="10297160"/>
            <a:chOff x="8985" y="9525"/>
            <a:chExt cx="18298795" cy="10297160"/>
          </a:xfrm>
        </p:grpSpPr>
        <p:sp>
          <p:nvSpPr>
            <p:cNvPr id="8" name="object 8"/>
            <p:cNvSpPr/>
            <p:nvPr/>
          </p:nvSpPr>
          <p:spPr>
            <a:xfrm>
              <a:off x="1631823" y="6010274"/>
              <a:ext cx="15855950" cy="4276725"/>
            </a:xfrm>
            <a:custGeom>
              <a:avLst/>
              <a:gdLst/>
              <a:ahLst/>
              <a:cxnLst/>
              <a:rect l="l" t="t" r="r" b="b"/>
              <a:pathLst>
                <a:path w="15855950" h="4276725">
                  <a:moveTo>
                    <a:pt x="905052" y="1791169"/>
                  </a:moveTo>
                  <a:lnTo>
                    <a:pt x="654304" y="1791169"/>
                  </a:lnTo>
                  <a:lnTo>
                    <a:pt x="654304" y="1918208"/>
                  </a:lnTo>
                  <a:lnTo>
                    <a:pt x="905052" y="1918208"/>
                  </a:lnTo>
                  <a:lnTo>
                    <a:pt x="905052" y="1791169"/>
                  </a:lnTo>
                  <a:close/>
                </a:path>
                <a:path w="15855950" h="4276725">
                  <a:moveTo>
                    <a:pt x="3913987" y="1206855"/>
                  </a:moveTo>
                  <a:lnTo>
                    <a:pt x="3639782" y="1206855"/>
                  </a:lnTo>
                  <a:lnTo>
                    <a:pt x="3639782" y="25"/>
                  </a:lnTo>
                  <a:lnTo>
                    <a:pt x="3581019" y="25"/>
                  </a:lnTo>
                  <a:lnTo>
                    <a:pt x="3581019" y="1206855"/>
                  </a:lnTo>
                  <a:lnTo>
                    <a:pt x="3306699" y="1206855"/>
                  </a:lnTo>
                  <a:lnTo>
                    <a:pt x="3306699" y="1321181"/>
                  </a:lnTo>
                  <a:lnTo>
                    <a:pt x="3913987" y="1321181"/>
                  </a:lnTo>
                  <a:lnTo>
                    <a:pt x="3913987" y="1206855"/>
                  </a:lnTo>
                  <a:close/>
                </a:path>
                <a:path w="15855950" h="4276725">
                  <a:moveTo>
                    <a:pt x="7769352" y="0"/>
                  </a:moveTo>
                  <a:lnTo>
                    <a:pt x="7463663" y="0"/>
                  </a:lnTo>
                  <a:lnTo>
                    <a:pt x="7463663" y="774954"/>
                  </a:lnTo>
                  <a:lnTo>
                    <a:pt x="7603363" y="774954"/>
                  </a:lnTo>
                  <a:lnTo>
                    <a:pt x="7599807" y="736854"/>
                  </a:lnTo>
                  <a:lnTo>
                    <a:pt x="7769352" y="736854"/>
                  </a:lnTo>
                  <a:lnTo>
                    <a:pt x="7769352" y="0"/>
                  </a:lnTo>
                  <a:close/>
                </a:path>
                <a:path w="15855950" h="4276725">
                  <a:moveTo>
                    <a:pt x="9070086" y="3759835"/>
                  </a:moveTo>
                  <a:lnTo>
                    <a:pt x="8909431" y="3759835"/>
                  </a:lnTo>
                  <a:lnTo>
                    <a:pt x="8909431" y="3124835"/>
                  </a:lnTo>
                  <a:lnTo>
                    <a:pt x="8909367" y="3010801"/>
                  </a:lnTo>
                  <a:lnTo>
                    <a:pt x="8713470" y="3010801"/>
                  </a:lnTo>
                  <a:lnTo>
                    <a:pt x="8713470" y="3124835"/>
                  </a:lnTo>
                  <a:lnTo>
                    <a:pt x="7115048" y="3124835"/>
                  </a:lnTo>
                  <a:lnTo>
                    <a:pt x="7115048" y="3010535"/>
                  </a:lnTo>
                  <a:lnTo>
                    <a:pt x="8909431" y="3010535"/>
                  </a:lnTo>
                  <a:lnTo>
                    <a:pt x="8909431" y="2693035"/>
                  </a:lnTo>
                  <a:lnTo>
                    <a:pt x="8909367" y="2578836"/>
                  </a:lnTo>
                  <a:lnTo>
                    <a:pt x="8713470" y="2578836"/>
                  </a:lnTo>
                  <a:lnTo>
                    <a:pt x="8713470" y="2693035"/>
                  </a:lnTo>
                  <a:lnTo>
                    <a:pt x="7115048" y="2693035"/>
                  </a:lnTo>
                  <a:lnTo>
                    <a:pt x="7115048" y="2578735"/>
                  </a:lnTo>
                  <a:lnTo>
                    <a:pt x="8909431" y="2578735"/>
                  </a:lnTo>
                  <a:lnTo>
                    <a:pt x="8909431" y="2261235"/>
                  </a:lnTo>
                  <a:lnTo>
                    <a:pt x="8909367" y="2146935"/>
                  </a:lnTo>
                  <a:lnTo>
                    <a:pt x="8909431" y="1791335"/>
                  </a:lnTo>
                  <a:lnTo>
                    <a:pt x="8713470" y="1791335"/>
                  </a:lnTo>
                  <a:lnTo>
                    <a:pt x="8713470" y="2146935"/>
                  </a:lnTo>
                  <a:lnTo>
                    <a:pt x="8713470" y="2261235"/>
                  </a:lnTo>
                  <a:lnTo>
                    <a:pt x="7115048" y="2261235"/>
                  </a:lnTo>
                  <a:lnTo>
                    <a:pt x="7115048" y="2146935"/>
                  </a:lnTo>
                  <a:lnTo>
                    <a:pt x="8713470" y="2146935"/>
                  </a:lnTo>
                  <a:lnTo>
                    <a:pt x="8713470" y="1791335"/>
                  </a:lnTo>
                  <a:lnTo>
                    <a:pt x="7115048" y="1791335"/>
                  </a:lnTo>
                  <a:lnTo>
                    <a:pt x="7115048" y="1677035"/>
                  </a:lnTo>
                  <a:lnTo>
                    <a:pt x="8713470" y="1677035"/>
                  </a:lnTo>
                  <a:lnTo>
                    <a:pt x="8713470" y="1791208"/>
                  </a:lnTo>
                  <a:lnTo>
                    <a:pt x="8909367" y="1791208"/>
                  </a:lnTo>
                  <a:lnTo>
                    <a:pt x="8909367" y="1677035"/>
                  </a:lnTo>
                  <a:lnTo>
                    <a:pt x="8909431" y="1524635"/>
                  </a:lnTo>
                  <a:lnTo>
                    <a:pt x="6977888" y="1524635"/>
                  </a:lnTo>
                  <a:lnTo>
                    <a:pt x="6977888" y="1524508"/>
                  </a:lnTo>
                  <a:lnTo>
                    <a:pt x="8909431" y="1524508"/>
                  </a:lnTo>
                  <a:lnTo>
                    <a:pt x="8909431" y="851154"/>
                  </a:lnTo>
                  <a:lnTo>
                    <a:pt x="7741920" y="851154"/>
                  </a:lnTo>
                  <a:lnTo>
                    <a:pt x="7741920" y="775335"/>
                  </a:lnTo>
                  <a:lnTo>
                    <a:pt x="7769352" y="775335"/>
                  </a:lnTo>
                  <a:lnTo>
                    <a:pt x="7769352" y="737235"/>
                  </a:lnTo>
                  <a:lnTo>
                    <a:pt x="7604760" y="737235"/>
                  </a:lnTo>
                  <a:lnTo>
                    <a:pt x="7604760" y="775335"/>
                  </a:lnTo>
                  <a:lnTo>
                    <a:pt x="7604760" y="851154"/>
                  </a:lnTo>
                  <a:lnTo>
                    <a:pt x="7463663" y="851154"/>
                  </a:lnTo>
                  <a:lnTo>
                    <a:pt x="7463663" y="774954"/>
                  </a:lnTo>
                  <a:lnTo>
                    <a:pt x="6970014" y="851154"/>
                  </a:lnTo>
                  <a:lnTo>
                    <a:pt x="6977888" y="1410081"/>
                  </a:lnTo>
                  <a:lnTo>
                    <a:pt x="6977888" y="1410335"/>
                  </a:lnTo>
                  <a:lnTo>
                    <a:pt x="6860286" y="1410335"/>
                  </a:lnTo>
                  <a:lnTo>
                    <a:pt x="6860286" y="1524635"/>
                  </a:lnTo>
                  <a:lnTo>
                    <a:pt x="6860286" y="3759835"/>
                  </a:lnTo>
                  <a:lnTo>
                    <a:pt x="6660515" y="3759835"/>
                  </a:lnTo>
                  <a:lnTo>
                    <a:pt x="6660515" y="3048901"/>
                  </a:lnTo>
                  <a:lnTo>
                    <a:pt x="6202045" y="3048901"/>
                  </a:lnTo>
                  <a:lnTo>
                    <a:pt x="6190869" y="2388362"/>
                  </a:lnTo>
                  <a:lnTo>
                    <a:pt x="6189472" y="2312035"/>
                  </a:lnTo>
                  <a:lnTo>
                    <a:pt x="6188202" y="2223135"/>
                  </a:lnTo>
                  <a:lnTo>
                    <a:pt x="6186805" y="2146935"/>
                  </a:lnTo>
                  <a:lnTo>
                    <a:pt x="6186170" y="2108835"/>
                  </a:lnTo>
                  <a:lnTo>
                    <a:pt x="6184900" y="2032635"/>
                  </a:lnTo>
                  <a:lnTo>
                    <a:pt x="6183503" y="1956435"/>
                  </a:lnTo>
                  <a:lnTo>
                    <a:pt x="6182233" y="1880108"/>
                  </a:lnTo>
                  <a:lnTo>
                    <a:pt x="6181598" y="1829308"/>
                  </a:lnTo>
                  <a:lnTo>
                    <a:pt x="6180201" y="1753108"/>
                  </a:lnTo>
                  <a:lnTo>
                    <a:pt x="6178931" y="1676908"/>
                  </a:lnTo>
                  <a:lnTo>
                    <a:pt x="6177534" y="1600708"/>
                  </a:lnTo>
                  <a:lnTo>
                    <a:pt x="6176264" y="1524508"/>
                  </a:lnTo>
                  <a:lnTo>
                    <a:pt x="6174867" y="1448181"/>
                  </a:lnTo>
                  <a:lnTo>
                    <a:pt x="6174232" y="1410081"/>
                  </a:lnTo>
                  <a:lnTo>
                    <a:pt x="6172962" y="1321181"/>
                  </a:lnTo>
                  <a:lnTo>
                    <a:pt x="6170295" y="1168781"/>
                  </a:lnTo>
                  <a:lnTo>
                    <a:pt x="6170295" y="1104773"/>
                  </a:lnTo>
                  <a:lnTo>
                    <a:pt x="6045454" y="1104773"/>
                  </a:lnTo>
                  <a:lnTo>
                    <a:pt x="6045454" y="1448181"/>
                  </a:lnTo>
                  <a:lnTo>
                    <a:pt x="6045454" y="1524508"/>
                  </a:lnTo>
                  <a:lnTo>
                    <a:pt x="6045454" y="2388362"/>
                  </a:lnTo>
                  <a:lnTo>
                    <a:pt x="5167757" y="2388362"/>
                  </a:lnTo>
                  <a:lnTo>
                    <a:pt x="5167757" y="2312035"/>
                  </a:lnTo>
                  <a:lnTo>
                    <a:pt x="6045454" y="2312035"/>
                  </a:lnTo>
                  <a:lnTo>
                    <a:pt x="6045454" y="1829308"/>
                  </a:lnTo>
                  <a:lnTo>
                    <a:pt x="6041517" y="1829308"/>
                  </a:lnTo>
                  <a:lnTo>
                    <a:pt x="6041517" y="2032635"/>
                  </a:lnTo>
                  <a:lnTo>
                    <a:pt x="6041517" y="2108835"/>
                  </a:lnTo>
                  <a:lnTo>
                    <a:pt x="6041517" y="2146935"/>
                  </a:lnTo>
                  <a:lnTo>
                    <a:pt x="6041517" y="2223135"/>
                  </a:lnTo>
                  <a:lnTo>
                    <a:pt x="5163820" y="2223135"/>
                  </a:lnTo>
                  <a:lnTo>
                    <a:pt x="5163820" y="2146935"/>
                  </a:lnTo>
                  <a:lnTo>
                    <a:pt x="6041517" y="2146935"/>
                  </a:lnTo>
                  <a:lnTo>
                    <a:pt x="6041517" y="2108835"/>
                  </a:lnTo>
                  <a:lnTo>
                    <a:pt x="5163820" y="2108835"/>
                  </a:lnTo>
                  <a:lnTo>
                    <a:pt x="5163820" y="2032635"/>
                  </a:lnTo>
                  <a:lnTo>
                    <a:pt x="6041517" y="2032635"/>
                  </a:lnTo>
                  <a:lnTo>
                    <a:pt x="6041517" y="1829308"/>
                  </a:lnTo>
                  <a:lnTo>
                    <a:pt x="6037580" y="1829308"/>
                  </a:lnTo>
                  <a:lnTo>
                    <a:pt x="6037580" y="1880108"/>
                  </a:lnTo>
                  <a:lnTo>
                    <a:pt x="6037580" y="1956435"/>
                  </a:lnTo>
                  <a:lnTo>
                    <a:pt x="5159883" y="1956435"/>
                  </a:lnTo>
                  <a:lnTo>
                    <a:pt x="5159883" y="1880108"/>
                  </a:lnTo>
                  <a:lnTo>
                    <a:pt x="6037580" y="1880108"/>
                  </a:lnTo>
                  <a:lnTo>
                    <a:pt x="6037580" y="1829308"/>
                  </a:lnTo>
                  <a:lnTo>
                    <a:pt x="5167757" y="1829308"/>
                  </a:lnTo>
                  <a:lnTo>
                    <a:pt x="5167757" y="1753108"/>
                  </a:lnTo>
                  <a:lnTo>
                    <a:pt x="6045454" y="1753108"/>
                  </a:lnTo>
                  <a:lnTo>
                    <a:pt x="6045454" y="1676908"/>
                  </a:lnTo>
                  <a:lnTo>
                    <a:pt x="5167757" y="1676908"/>
                  </a:lnTo>
                  <a:lnTo>
                    <a:pt x="5167757" y="1600708"/>
                  </a:lnTo>
                  <a:lnTo>
                    <a:pt x="6045454" y="1600708"/>
                  </a:lnTo>
                  <a:lnTo>
                    <a:pt x="6045454" y="1524508"/>
                  </a:lnTo>
                  <a:lnTo>
                    <a:pt x="5167757" y="1524508"/>
                  </a:lnTo>
                  <a:lnTo>
                    <a:pt x="5167757" y="1448181"/>
                  </a:lnTo>
                  <a:lnTo>
                    <a:pt x="6045454" y="1448181"/>
                  </a:lnTo>
                  <a:lnTo>
                    <a:pt x="6045454" y="1104773"/>
                  </a:lnTo>
                  <a:lnTo>
                    <a:pt x="6041517" y="1104773"/>
                  </a:lnTo>
                  <a:lnTo>
                    <a:pt x="6041517" y="1321181"/>
                  </a:lnTo>
                  <a:lnTo>
                    <a:pt x="6041517" y="1410081"/>
                  </a:lnTo>
                  <a:lnTo>
                    <a:pt x="5163820" y="1410081"/>
                  </a:lnTo>
                  <a:lnTo>
                    <a:pt x="5163820" y="1321181"/>
                  </a:lnTo>
                  <a:lnTo>
                    <a:pt x="6041517" y="1321181"/>
                  </a:lnTo>
                  <a:lnTo>
                    <a:pt x="6041517" y="1104773"/>
                  </a:lnTo>
                  <a:lnTo>
                    <a:pt x="6037580" y="1104773"/>
                  </a:lnTo>
                  <a:lnTo>
                    <a:pt x="6037580" y="1168781"/>
                  </a:lnTo>
                  <a:lnTo>
                    <a:pt x="5681078" y="1168781"/>
                  </a:lnTo>
                  <a:lnTo>
                    <a:pt x="5681078" y="1104773"/>
                  </a:lnTo>
                  <a:lnTo>
                    <a:pt x="5520436" y="1104773"/>
                  </a:lnTo>
                  <a:lnTo>
                    <a:pt x="5520436" y="1168781"/>
                  </a:lnTo>
                  <a:lnTo>
                    <a:pt x="5163820" y="1168781"/>
                  </a:lnTo>
                  <a:lnTo>
                    <a:pt x="5163820" y="940054"/>
                  </a:lnTo>
                  <a:lnTo>
                    <a:pt x="6166358" y="940054"/>
                  </a:lnTo>
                  <a:lnTo>
                    <a:pt x="6163691" y="774954"/>
                  </a:lnTo>
                  <a:lnTo>
                    <a:pt x="6159627" y="546227"/>
                  </a:lnTo>
                  <a:lnTo>
                    <a:pt x="6158992" y="508127"/>
                  </a:lnTo>
                  <a:lnTo>
                    <a:pt x="6037580" y="436803"/>
                  </a:lnTo>
                  <a:lnTo>
                    <a:pt x="6037580" y="546227"/>
                  </a:lnTo>
                  <a:lnTo>
                    <a:pt x="6037580" y="774954"/>
                  </a:lnTo>
                  <a:lnTo>
                    <a:pt x="5681078" y="774954"/>
                  </a:lnTo>
                  <a:lnTo>
                    <a:pt x="5681078" y="546290"/>
                  </a:lnTo>
                  <a:lnTo>
                    <a:pt x="5520436" y="546290"/>
                  </a:lnTo>
                  <a:lnTo>
                    <a:pt x="5520436" y="774954"/>
                  </a:lnTo>
                  <a:lnTo>
                    <a:pt x="5163820" y="774954"/>
                  </a:lnTo>
                  <a:lnTo>
                    <a:pt x="5163820" y="546227"/>
                  </a:lnTo>
                  <a:lnTo>
                    <a:pt x="6037580" y="546227"/>
                  </a:lnTo>
                  <a:lnTo>
                    <a:pt x="6037580" y="436803"/>
                  </a:lnTo>
                  <a:lnTo>
                    <a:pt x="5618353" y="190500"/>
                  </a:lnTo>
                  <a:lnTo>
                    <a:pt x="5618353" y="0"/>
                  </a:lnTo>
                  <a:lnTo>
                    <a:pt x="4203954" y="0"/>
                  </a:lnTo>
                  <a:lnTo>
                    <a:pt x="4203954" y="152400"/>
                  </a:lnTo>
                  <a:lnTo>
                    <a:pt x="3964940" y="152400"/>
                  </a:lnTo>
                  <a:lnTo>
                    <a:pt x="3964940" y="228727"/>
                  </a:lnTo>
                  <a:lnTo>
                    <a:pt x="4203954" y="228727"/>
                  </a:lnTo>
                  <a:lnTo>
                    <a:pt x="4203954" y="304927"/>
                  </a:lnTo>
                  <a:lnTo>
                    <a:pt x="3964940" y="304927"/>
                  </a:lnTo>
                  <a:lnTo>
                    <a:pt x="3964940" y="381127"/>
                  </a:lnTo>
                  <a:lnTo>
                    <a:pt x="4203954" y="381127"/>
                  </a:lnTo>
                  <a:lnTo>
                    <a:pt x="4203954" y="3759835"/>
                  </a:lnTo>
                  <a:lnTo>
                    <a:pt x="3996309" y="3759835"/>
                  </a:lnTo>
                  <a:lnTo>
                    <a:pt x="3996309" y="3442335"/>
                  </a:lnTo>
                  <a:lnTo>
                    <a:pt x="3996309" y="3048635"/>
                  </a:lnTo>
                  <a:lnTo>
                    <a:pt x="3996232" y="2972689"/>
                  </a:lnTo>
                  <a:lnTo>
                    <a:pt x="3823843" y="2972689"/>
                  </a:lnTo>
                  <a:lnTo>
                    <a:pt x="3823843" y="3048635"/>
                  </a:lnTo>
                  <a:lnTo>
                    <a:pt x="2440813" y="3048635"/>
                  </a:lnTo>
                  <a:lnTo>
                    <a:pt x="2440813" y="2972435"/>
                  </a:lnTo>
                  <a:lnTo>
                    <a:pt x="3996309" y="2972435"/>
                  </a:lnTo>
                  <a:lnTo>
                    <a:pt x="3996309" y="2896235"/>
                  </a:lnTo>
                  <a:lnTo>
                    <a:pt x="3996232" y="2782163"/>
                  </a:lnTo>
                  <a:lnTo>
                    <a:pt x="3823843" y="2782163"/>
                  </a:lnTo>
                  <a:lnTo>
                    <a:pt x="3823843" y="2896235"/>
                  </a:lnTo>
                  <a:lnTo>
                    <a:pt x="2440813" y="2896235"/>
                  </a:lnTo>
                  <a:lnTo>
                    <a:pt x="2440813" y="2781935"/>
                  </a:lnTo>
                  <a:lnTo>
                    <a:pt x="3996309" y="2781935"/>
                  </a:lnTo>
                  <a:lnTo>
                    <a:pt x="3996309" y="2693035"/>
                  </a:lnTo>
                  <a:lnTo>
                    <a:pt x="3996232" y="2616949"/>
                  </a:lnTo>
                  <a:lnTo>
                    <a:pt x="3823843" y="2616949"/>
                  </a:lnTo>
                  <a:lnTo>
                    <a:pt x="3823843" y="2693035"/>
                  </a:lnTo>
                  <a:lnTo>
                    <a:pt x="2440813" y="2693035"/>
                  </a:lnTo>
                  <a:lnTo>
                    <a:pt x="2440813" y="2616835"/>
                  </a:lnTo>
                  <a:lnTo>
                    <a:pt x="3996309" y="2616835"/>
                  </a:lnTo>
                  <a:lnTo>
                    <a:pt x="3996309" y="2502662"/>
                  </a:lnTo>
                  <a:lnTo>
                    <a:pt x="3996321" y="2426449"/>
                  </a:lnTo>
                  <a:lnTo>
                    <a:pt x="3816096" y="2426449"/>
                  </a:lnTo>
                  <a:lnTo>
                    <a:pt x="3816096" y="2502535"/>
                  </a:lnTo>
                  <a:lnTo>
                    <a:pt x="2433066" y="2502535"/>
                  </a:lnTo>
                  <a:lnTo>
                    <a:pt x="2433066" y="2426335"/>
                  </a:lnTo>
                  <a:lnTo>
                    <a:pt x="3996309" y="2426335"/>
                  </a:lnTo>
                  <a:lnTo>
                    <a:pt x="3996309" y="2070735"/>
                  </a:lnTo>
                  <a:lnTo>
                    <a:pt x="3996309" y="1918335"/>
                  </a:lnTo>
                  <a:lnTo>
                    <a:pt x="3996309" y="1753235"/>
                  </a:lnTo>
                  <a:lnTo>
                    <a:pt x="3996309" y="1600835"/>
                  </a:lnTo>
                  <a:lnTo>
                    <a:pt x="3996309" y="1321435"/>
                  </a:lnTo>
                  <a:lnTo>
                    <a:pt x="3067685" y="1321435"/>
                  </a:lnTo>
                  <a:lnTo>
                    <a:pt x="3067685" y="1600657"/>
                  </a:lnTo>
                  <a:lnTo>
                    <a:pt x="2519172" y="1600657"/>
                  </a:lnTo>
                  <a:lnTo>
                    <a:pt x="2519172" y="1753108"/>
                  </a:lnTo>
                  <a:lnTo>
                    <a:pt x="3267506" y="1753108"/>
                  </a:lnTo>
                  <a:lnTo>
                    <a:pt x="3267506" y="1600835"/>
                  </a:lnTo>
                  <a:lnTo>
                    <a:pt x="3490849" y="1600835"/>
                  </a:lnTo>
                  <a:lnTo>
                    <a:pt x="3490849" y="1753108"/>
                  </a:lnTo>
                  <a:lnTo>
                    <a:pt x="3584879" y="1753108"/>
                  </a:lnTo>
                  <a:lnTo>
                    <a:pt x="3584879" y="1600835"/>
                  </a:lnTo>
                  <a:lnTo>
                    <a:pt x="3808222" y="1600835"/>
                  </a:lnTo>
                  <a:lnTo>
                    <a:pt x="3808222" y="1753235"/>
                  </a:lnTo>
                  <a:lnTo>
                    <a:pt x="3808222" y="1918335"/>
                  </a:lnTo>
                  <a:lnTo>
                    <a:pt x="3808222" y="2070735"/>
                  </a:lnTo>
                  <a:lnTo>
                    <a:pt x="3584879" y="2070735"/>
                  </a:lnTo>
                  <a:lnTo>
                    <a:pt x="3584879" y="1918335"/>
                  </a:lnTo>
                  <a:lnTo>
                    <a:pt x="3808222" y="1918335"/>
                  </a:lnTo>
                  <a:lnTo>
                    <a:pt x="3808222" y="1753235"/>
                  </a:lnTo>
                  <a:lnTo>
                    <a:pt x="3490849" y="1753235"/>
                  </a:lnTo>
                  <a:lnTo>
                    <a:pt x="3490849" y="1918335"/>
                  </a:lnTo>
                  <a:lnTo>
                    <a:pt x="3490849" y="2070735"/>
                  </a:lnTo>
                  <a:lnTo>
                    <a:pt x="3267583" y="2070735"/>
                  </a:lnTo>
                  <a:lnTo>
                    <a:pt x="3267583" y="1918335"/>
                  </a:lnTo>
                  <a:lnTo>
                    <a:pt x="3490849" y="1918335"/>
                  </a:lnTo>
                  <a:lnTo>
                    <a:pt x="3490849" y="1753235"/>
                  </a:lnTo>
                  <a:lnTo>
                    <a:pt x="1908048" y="1753235"/>
                  </a:lnTo>
                  <a:lnTo>
                    <a:pt x="1908048" y="1918335"/>
                  </a:lnTo>
                  <a:lnTo>
                    <a:pt x="1684655" y="1918335"/>
                  </a:lnTo>
                  <a:lnTo>
                    <a:pt x="1684655" y="3442335"/>
                  </a:lnTo>
                  <a:lnTo>
                    <a:pt x="1002919" y="3442335"/>
                  </a:lnTo>
                  <a:lnTo>
                    <a:pt x="1002919" y="2655062"/>
                  </a:lnTo>
                  <a:lnTo>
                    <a:pt x="1002957" y="2464498"/>
                  </a:lnTo>
                  <a:lnTo>
                    <a:pt x="775716" y="2464498"/>
                  </a:lnTo>
                  <a:lnTo>
                    <a:pt x="775716" y="2654935"/>
                  </a:lnTo>
                  <a:lnTo>
                    <a:pt x="552348" y="2654935"/>
                  </a:lnTo>
                  <a:lnTo>
                    <a:pt x="552348" y="2464498"/>
                  </a:lnTo>
                  <a:lnTo>
                    <a:pt x="454406" y="2464498"/>
                  </a:lnTo>
                  <a:lnTo>
                    <a:pt x="454406" y="2654935"/>
                  </a:lnTo>
                  <a:lnTo>
                    <a:pt x="231140" y="2654935"/>
                  </a:lnTo>
                  <a:lnTo>
                    <a:pt x="231140" y="2464435"/>
                  </a:lnTo>
                  <a:lnTo>
                    <a:pt x="1002919" y="2464435"/>
                  </a:lnTo>
                  <a:lnTo>
                    <a:pt x="1002919" y="2350135"/>
                  </a:lnTo>
                  <a:lnTo>
                    <a:pt x="1002957" y="2146884"/>
                  </a:lnTo>
                  <a:lnTo>
                    <a:pt x="1002919" y="1918335"/>
                  </a:lnTo>
                  <a:lnTo>
                    <a:pt x="775716" y="1918335"/>
                  </a:lnTo>
                  <a:lnTo>
                    <a:pt x="775716" y="2146935"/>
                  </a:lnTo>
                  <a:lnTo>
                    <a:pt x="775716" y="2350135"/>
                  </a:lnTo>
                  <a:lnTo>
                    <a:pt x="552348" y="2350135"/>
                  </a:lnTo>
                  <a:lnTo>
                    <a:pt x="552348" y="2146935"/>
                  </a:lnTo>
                  <a:lnTo>
                    <a:pt x="775716" y="2146935"/>
                  </a:lnTo>
                  <a:lnTo>
                    <a:pt x="775716" y="1918335"/>
                  </a:lnTo>
                  <a:lnTo>
                    <a:pt x="454406" y="1918335"/>
                  </a:lnTo>
                  <a:lnTo>
                    <a:pt x="454406" y="2146935"/>
                  </a:lnTo>
                  <a:lnTo>
                    <a:pt x="454406" y="2350135"/>
                  </a:lnTo>
                  <a:lnTo>
                    <a:pt x="231140" y="2350135"/>
                  </a:lnTo>
                  <a:lnTo>
                    <a:pt x="231140" y="2146935"/>
                  </a:lnTo>
                  <a:lnTo>
                    <a:pt x="454406" y="2146935"/>
                  </a:lnTo>
                  <a:lnTo>
                    <a:pt x="454406" y="1918335"/>
                  </a:lnTo>
                  <a:lnTo>
                    <a:pt x="0" y="1918335"/>
                  </a:lnTo>
                  <a:lnTo>
                    <a:pt x="0" y="2146935"/>
                  </a:lnTo>
                  <a:lnTo>
                    <a:pt x="0" y="2350135"/>
                  </a:lnTo>
                  <a:lnTo>
                    <a:pt x="0" y="4276725"/>
                  </a:lnTo>
                  <a:lnTo>
                    <a:pt x="9070086" y="4276725"/>
                  </a:lnTo>
                  <a:lnTo>
                    <a:pt x="9070086" y="3759835"/>
                  </a:lnTo>
                  <a:close/>
                </a:path>
                <a:path w="15855950" h="4276725">
                  <a:moveTo>
                    <a:pt x="11969369" y="0"/>
                  </a:moveTo>
                  <a:lnTo>
                    <a:pt x="11663807" y="0"/>
                  </a:lnTo>
                  <a:lnTo>
                    <a:pt x="11663807" y="774954"/>
                  </a:lnTo>
                  <a:lnTo>
                    <a:pt x="11691112" y="774954"/>
                  </a:lnTo>
                  <a:lnTo>
                    <a:pt x="11691112" y="851154"/>
                  </a:lnTo>
                  <a:lnTo>
                    <a:pt x="11828272" y="851154"/>
                  </a:lnTo>
                  <a:lnTo>
                    <a:pt x="11832209" y="774954"/>
                  </a:lnTo>
                  <a:lnTo>
                    <a:pt x="11832209" y="736854"/>
                  </a:lnTo>
                  <a:lnTo>
                    <a:pt x="11969369" y="736854"/>
                  </a:lnTo>
                  <a:lnTo>
                    <a:pt x="11969369" y="0"/>
                  </a:lnTo>
                  <a:close/>
                </a:path>
                <a:path w="15855950" h="4276725">
                  <a:moveTo>
                    <a:pt x="15472029" y="152400"/>
                  </a:moveTo>
                  <a:lnTo>
                    <a:pt x="15233015" y="152400"/>
                  </a:lnTo>
                  <a:lnTo>
                    <a:pt x="15233015" y="0"/>
                  </a:lnTo>
                  <a:lnTo>
                    <a:pt x="13818616" y="0"/>
                  </a:lnTo>
                  <a:lnTo>
                    <a:pt x="13818616" y="190500"/>
                  </a:lnTo>
                  <a:lnTo>
                    <a:pt x="13277977" y="508127"/>
                  </a:lnTo>
                  <a:lnTo>
                    <a:pt x="13234797" y="3048901"/>
                  </a:lnTo>
                  <a:lnTo>
                    <a:pt x="12776454" y="3048901"/>
                  </a:lnTo>
                  <a:lnTo>
                    <a:pt x="12776454" y="3760317"/>
                  </a:lnTo>
                  <a:lnTo>
                    <a:pt x="15233015" y="3760317"/>
                  </a:lnTo>
                  <a:lnTo>
                    <a:pt x="15233015" y="2388362"/>
                  </a:lnTo>
                  <a:lnTo>
                    <a:pt x="13395452" y="2388362"/>
                  </a:lnTo>
                  <a:lnTo>
                    <a:pt x="13395452" y="2312035"/>
                  </a:lnTo>
                  <a:lnTo>
                    <a:pt x="15233015" y="2312035"/>
                  </a:lnTo>
                  <a:lnTo>
                    <a:pt x="15233015" y="2223135"/>
                  </a:lnTo>
                  <a:lnTo>
                    <a:pt x="13395452" y="2223135"/>
                  </a:lnTo>
                  <a:lnTo>
                    <a:pt x="13395452" y="2146935"/>
                  </a:lnTo>
                  <a:lnTo>
                    <a:pt x="15233015" y="2146935"/>
                  </a:lnTo>
                  <a:lnTo>
                    <a:pt x="15233015" y="2070735"/>
                  </a:lnTo>
                  <a:lnTo>
                    <a:pt x="13395452" y="2070735"/>
                  </a:lnTo>
                  <a:lnTo>
                    <a:pt x="13395452" y="2032635"/>
                  </a:lnTo>
                  <a:lnTo>
                    <a:pt x="15233015" y="2032635"/>
                  </a:lnTo>
                  <a:lnTo>
                    <a:pt x="15233015" y="1956435"/>
                  </a:lnTo>
                  <a:lnTo>
                    <a:pt x="13399389" y="1956435"/>
                  </a:lnTo>
                  <a:lnTo>
                    <a:pt x="13399389" y="1880108"/>
                  </a:lnTo>
                  <a:lnTo>
                    <a:pt x="15233015" y="1880108"/>
                  </a:lnTo>
                  <a:lnTo>
                    <a:pt x="15233015" y="1791208"/>
                  </a:lnTo>
                  <a:lnTo>
                    <a:pt x="13391515" y="1791208"/>
                  </a:lnTo>
                  <a:lnTo>
                    <a:pt x="13391515" y="1753108"/>
                  </a:lnTo>
                  <a:lnTo>
                    <a:pt x="15233015" y="1753108"/>
                  </a:lnTo>
                  <a:lnTo>
                    <a:pt x="15233015" y="1676908"/>
                  </a:lnTo>
                  <a:lnTo>
                    <a:pt x="13391515" y="1676908"/>
                  </a:lnTo>
                  <a:lnTo>
                    <a:pt x="13391515" y="1600708"/>
                  </a:lnTo>
                  <a:lnTo>
                    <a:pt x="15233015" y="1600708"/>
                  </a:lnTo>
                  <a:lnTo>
                    <a:pt x="15233015" y="1524508"/>
                  </a:lnTo>
                  <a:lnTo>
                    <a:pt x="13391515" y="1524508"/>
                  </a:lnTo>
                  <a:lnTo>
                    <a:pt x="13391515" y="1448181"/>
                  </a:lnTo>
                  <a:lnTo>
                    <a:pt x="15233015" y="1448181"/>
                  </a:lnTo>
                  <a:lnTo>
                    <a:pt x="15233015" y="1410081"/>
                  </a:lnTo>
                  <a:lnTo>
                    <a:pt x="13399389" y="1410081"/>
                  </a:lnTo>
                  <a:lnTo>
                    <a:pt x="13399389" y="1321181"/>
                  </a:lnTo>
                  <a:lnTo>
                    <a:pt x="15233015" y="1321181"/>
                  </a:lnTo>
                  <a:lnTo>
                    <a:pt x="15233015" y="1168781"/>
                  </a:lnTo>
                  <a:lnTo>
                    <a:pt x="13403326" y="1168781"/>
                  </a:lnTo>
                  <a:lnTo>
                    <a:pt x="13403326" y="940054"/>
                  </a:lnTo>
                  <a:lnTo>
                    <a:pt x="15233015" y="940054"/>
                  </a:lnTo>
                  <a:lnTo>
                    <a:pt x="15233015" y="774954"/>
                  </a:lnTo>
                  <a:lnTo>
                    <a:pt x="15233053" y="546290"/>
                  </a:lnTo>
                  <a:lnTo>
                    <a:pt x="14273149" y="546290"/>
                  </a:lnTo>
                  <a:lnTo>
                    <a:pt x="14273149" y="774954"/>
                  </a:lnTo>
                  <a:lnTo>
                    <a:pt x="13916533" y="774954"/>
                  </a:lnTo>
                  <a:lnTo>
                    <a:pt x="13916533" y="546290"/>
                  </a:lnTo>
                  <a:lnTo>
                    <a:pt x="13759815" y="546290"/>
                  </a:lnTo>
                  <a:lnTo>
                    <a:pt x="13759815" y="774954"/>
                  </a:lnTo>
                  <a:lnTo>
                    <a:pt x="13403326" y="774954"/>
                  </a:lnTo>
                  <a:lnTo>
                    <a:pt x="13403326" y="546227"/>
                  </a:lnTo>
                  <a:lnTo>
                    <a:pt x="15233015" y="546227"/>
                  </a:lnTo>
                  <a:lnTo>
                    <a:pt x="15233015" y="381127"/>
                  </a:lnTo>
                  <a:lnTo>
                    <a:pt x="15472029" y="381127"/>
                  </a:lnTo>
                  <a:lnTo>
                    <a:pt x="15472029" y="304927"/>
                  </a:lnTo>
                  <a:lnTo>
                    <a:pt x="15233015" y="304927"/>
                  </a:lnTo>
                  <a:lnTo>
                    <a:pt x="15233015" y="228727"/>
                  </a:lnTo>
                  <a:lnTo>
                    <a:pt x="15472029" y="228727"/>
                  </a:lnTo>
                  <a:lnTo>
                    <a:pt x="15472029" y="152400"/>
                  </a:lnTo>
                  <a:close/>
                </a:path>
                <a:path w="15855950" h="4276725">
                  <a:moveTo>
                    <a:pt x="15855912" y="38"/>
                  </a:moveTo>
                  <a:lnTo>
                    <a:pt x="15797149" y="38"/>
                  </a:lnTo>
                  <a:lnTo>
                    <a:pt x="15797149" y="1168781"/>
                  </a:lnTo>
                  <a:lnTo>
                    <a:pt x="15855912" y="1168781"/>
                  </a:lnTo>
                  <a:lnTo>
                    <a:pt x="15855912" y="38"/>
                  </a:lnTo>
                  <a:close/>
                </a:path>
              </a:pathLst>
            </a:custGeom>
            <a:solidFill>
              <a:srgbClr val="FFFFFF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904971" y="6556565"/>
              <a:ext cx="960119" cy="229235"/>
            </a:xfrm>
            <a:custGeom>
              <a:avLst/>
              <a:gdLst/>
              <a:ahLst/>
              <a:cxnLst/>
              <a:rect l="l" t="t" r="r" b="b"/>
              <a:pathLst>
                <a:path w="960119" h="229234">
                  <a:moveTo>
                    <a:pt x="959904" y="0"/>
                  </a:moveTo>
                  <a:lnTo>
                    <a:pt x="0" y="0"/>
                  </a:lnTo>
                  <a:lnTo>
                    <a:pt x="0" y="228663"/>
                  </a:lnTo>
                  <a:lnTo>
                    <a:pt x="959904" y="228663"/>
                  </a:lnTo>
                  <a:lnTo>
                    <a:pt x="959904" y="0"/>
                  </a:lnTo>
                  <a:close/>
                </a:path>
              </a:pathLst>
            </a:custGeom>
            <a:solidFill>
              <a:srgbClr val="FFFFFF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64032" y="6747129"/>
              <a:ext cx="137159" cy="762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8575" y="6747128"/>
              <a:ext cx="18259425" cy="3540125"/>
            </a:xfrm>
            <a:custGeom>
              <a:avLst/>
              <a:gdLst/>
              <a:ahLst/>
              <a:cxnLst/>
              <a:rect l="l" t="t" r="r" b="b"/>
              <a:pathLst>
                <a:path w="18259425" h="3540125">
                  <a:moveTo>
                    <a:pt x="1403350" y="3378225"/>
                  </a:moveTo>
                  <a:lnTo>
                    <a:pt x="1125232" y="3378225"/>
                  </a:lnTo>
                  <a:lnTo>
                    <a:pt x="1109929" y="2476830"/>
                  </a:lnTo>
                  <a:lnTo>
                    <a:pt x="1089977" y="1301115"/>
                  </a:lnTo>
                  <a:lnTo>
                    <a:pt x="596315" y="1065911"/>
                  </a:lnTo>
                  <a:lnTo>
                    <a:pt x="596315" y="869950"/>
                  </a:lnTo>
                  <a:lnTo>
                    <a:pt x="314223" y="869950"/>
                  </a:lnTo>
                  <a:lnTo>
                    <a:pt x="314223" y="1967357"/>
                  </a:lnTo>
                  <a:lnTo>
                    <a:pt x="470941" y="1967357"/>
                  </a:lnTo>
                  <a:lnTo>
                    <a:pt x="470941" y="2163318"/>
                  </a:lnTo>
                  <a:lnTo>
                    <a:pt x="314223" y="2163318"/>
                  </a:lnTo>
                  <a:lnTo>
                    <a:pt x="314223" y="2280869"/>
                  </a:lnTo>
                  <a:lnTo>
                    <a:pt x="470941" y="2280869"/>
                  </a:lnTo>
                  <a:lnTo>
                    <a:pt x="470941" y="2476830"/>
                  </a:lnTo>
                  <a:lnTo>
                    <a:pt x="470941" y="2594394"/>
                  </a:lnTo>
                  <a:lnTo>
                    <a:pt x="470941" y="2751163"/>
                  </a:lnTo>
                  <a:lnTo>
                    <a:pt x="470941" y="2907931"/>
                  </a:lnTo>
                  <a:lnTo>
                    <a:pt x="470941" y="3103880"/>
                  </a:lnTo>
                  <a:lnTo>
                    <a:pt x="247611" y="3103880"/>
                  </a:lnTo>
                  <a:lnTo>
                    <a:pt x="247611" y="2907931"/>
                  </a:lnTo>
                  <a:lnTo>
                    <a:pt x="470941" y="2907931"/>
                  </a:lnTo>
                  <a:lnTo>
                    <a:pt x="470941" y="2751163"/>
                  </a:lnTo>
                  <a:lnTo>
                    <a:pt x="247611" y="2751163"/>
                  </a:lnTo>
                  <a:lnTo>
                    <a:pt x="247611" y="2594394"/>
                  </a:lnTo>
                  <a:lnTo>
                    <a:pt x="470941" y="2594394"/>
                  </a:lnTo>
                  <a:lnTo>
                    <a:pt x="470941" y="2476830"/>
                  </a:lnTo>
                  <a:lnTo>
                    <a:pt x="247611" y="2476830"/>
                  </a:lnTo>
                  <a:lnTo>
                    <a:pt x="247611" y="2280869"/>
                  </a:lnTo>
                  <a:lnTo>
                    <a:pt x="314223" y="2280869"/>
                  </a:lnTo>
                  <a:lnTo>
                    <a:pt x="310299" y="2163318"/>
                  </a:lnTo>
                  <a:lnTo>
                    <a:pt x="247611" y="2163318"/>
                  </a:lnTo>
                  <a:lnTo>
                    <a:pt x="247611" y="1967357"/>
                  </a:lnTo>
                  <a:lnTo>
                    <a:pt x="306387" y="1967357"/>
                  </a:lnTo>
                  <a:lnTo>
                    <a:pt x="294627" y="1222756"/>
                  </a:lnTo>
                  <a:lnTo>
                    <a:pt x="0" y="1351661"/>
                  </a:lnTo>
                  <a:lnTo>
                    <a:pt x="0" y="1967357"/>
                  </a:lnTo>
                  <a:lnTo>
                    <a:pt x="149669" y="1967357"/>
                  </a:lnTo>
                  <a:lnTo>
                    <a:pt x="149669" y="2163318"/>
                  </a:lnTo>
                  <a:lnTo>
                    <a:pt x="0" y="2163318"/>
                  </a:lnTo>
                  <a:lnTo>
                    <a:pt x="0" y="2280869"/>
                  </a:lnTo>
                  <a:lnTo>
                    <a:pt x="149669" y="2280869"/>
                  </a:lnTo>
                  <a:lnTo>
                    <a:pt x="149669" y="2437638"/>
                  </a:lnTo>
                  <a:lnTo>
                    <a:pt x="0" y="2437638"/>
                  </a:lnTo>
                  <a:lnTo>
                    <a:pt x="0" y="2594394"/>
                  </a:lnTo>
                  <a:lnTo>
                    <a:pt x="149669" y="2594394"/>
                  </a:lnTo>
                  <a:lnTo>
                    <a:pt x="149669" y="2751163"/>
                  </a:lnTo>
                  <a:lnTo>
                    <a:pt x="0" y="2751163"/>
                  </a:lnTo>
                  <a:lnTo>
                    <a:pt x="0" y="2907931"/>
                  </a:lnTo>
                  <a:lnTo>
                    <a:pt x="149669" y="2907931"/>
                  </a:lnTo>
                  <a:lnTo>
                    <a:pt x="149669" y="3103880"/>
                  </a:lnTo>
                  <a:lnTo>
                    <a:pt x="0" y="3103880"/>
                  </a:lnTo>
                  <a:lnTo>
                    <a:pt x="0" y="3539871"/>
                  </a:lnTo>
                  <a:lnTo>
                    <a:pt x="1403350" y="3539871"/>
                  </a:lnTo>
                  <a:lnTo>
                    <a:pt x="1403350" y="3378225"/>
                  </a:lnTo>
                  <a:close/>
                </a:path>
                <a:path w="18259425" h="3540125">
                  <a:moveTo>
                    <a:pt x="11762486" y="1184021"/>
                  </a:moveTo>
                  <a:lnTo>
                    <a:pt x="11264900" y="1184021"/>
                  </a:lnTo>
                  <a:lnTo>
                    <a:pt x="11264900" y="1223391"/>
                  </a:lnTo>
                  <a:lnTo>
                    <a:pt x="10877042" y="1223391"/>
                  </a:lnTo>
                  <a:lnTo>
                    <a:pt x="10877042" y="3539871"/>
                  </a:lnTo>
                  <a:lnTo>
                    <a:pt x="11762486" y="3539871"/>
                  </a:lnTo>
                  <a:lnTo>
                    <a:pt x="11762486" y="1223391"/>
                  </a:lnTo>
                  <a:lnTo>
                    <a:pt x="11762486" y="1184021"/>
                  </a:lnTo>
                  <a:close/>
                </a:path>
                <a:path w="18259425" h="3540125">
                  <a:moveTo>
                    <a:pt x="16836301" y="1575295"/>
                  </a:moveTo>
                  <a:lnTo>
                    <a:pt x="15876397" y="1575295"/>
                  </a:lnTo>
                  <a:lnTo>
                    <a:pt x="15876397" y="1651508"/>
                  </a:lnTo>
                  <a:lnTo>
                    <a:pt x="16836301" y="1651508"/>
                  </a:lnTo>
                  <a:lnTo>
                    <a:pt x="16836301" y="1575295"/>
                  </a:lnTo>
                  <a:close/>
                </a:path>
                <a:path w="18259425" h="3540125">
                  <a:moveTo>
                    <a:pt x="16836301" y="1410068"/>
                  </a:moveTo>
                  <a:lnTo>
                    <a:pt x="15876397" y="1410068"/>
                  </a:lnTo>
                  <a:lnTo>
                    <a:pt x="15876397" y="1486281"/>
                  </a:lnTo>
                  <a:lnTo>
                    <a:pt x="16836301" y="1486281"/>
                  </a:lnTo>
                  <a:lnTo>
                    <a:pt x="16836301" y="1410068"/>
                  </a:lnTo>
                  <a:close/>
                </a:path>
                <a:path w="18259425" h="3540125">
                  <a:moveTo>
                    <a:pt x="16836301" y="1295781"/>
                  </a:moveTo>
                  <a:lnTo>
                    <a:pt x="15876397" y="1295781"/>
                  </a:lnTo>
                  <a:lnTo>
                    <a:pt x="15876397" y="1333881"/>
                  </a:lnTo>
                  <a:lnTo>
                    <a:pt x="16836301" y="1333881"/>
                  </a:lnTo>
                  <a:lnTo>
                    <a:pt x="16836301" y="1295781"/>
                  </a:lnTo>
                  <a:close/>
                </a:path>
                <a:path w="18259425" h="3540125">
                  <a:moveTo>
                    <a:pt x="16836314" y="1143368"/>
                  </a:moveTo>
                  <a:lnTo>
                    <a:pt x="15880334" y="1143368"/>
                  </a:lnTo>
                  <a:lnTo>
                    <a:pt x="15880334" y="1219581"/>
                  </a:lnTo>
                  <a:lnTo>
                    <a:pt x="16836314" y="1219581"/>
                  </a:lnTo>
                  <a:lnTo>
                    <a:pt x="16836314" y="1143368"/>
                  </a:lnTo>
                  <a:close/>
                </a:path>
                <a:path w="18259425" h="3540125">
                  <a:moveTo>
                    <a:pt x="17553216" y="898652"/>
                  </a:moveTo>
                  <a:lnTo>
                    <a:pt x="17535017" y="898652"/>
                  </a:lnTo>
                  <a:lnTo>
                    <a:pt x="17535017" y="1016254"/>
                  </a:lnTo>
                  <a:lnTo>
                    <a:pt x="17553216" y="1016254"/>
                  </a:lnTo>
                  <a:lnTo>
                    <a:pt x="17553216" y="898652"/>
                  </a:lnTo>
                  <a:close/>
                </a:path>
                <a:path w="18259425" h="3540125">
                  <a:moveTo>
                    <a:pt x="18259425" y="1016381"/>
                  </a:moveTo>
                  <a:lnTo>
                    <a:pt x="17776571" y="1016381"/>
                  </a:lnTo>
                  <a:lnTo>
                    <a:pt x="17776571" y="1143381"/>
                  </a:lnTo>
                  <a:lnTo>
                    <a:pt x="17776571" y="1333881"/>
                  </a:lnTo>
                  <a:lnTo>
                    <a:pt x="17553216" y="1333881"/>
                  </a:lnTo>
                  <a:lnTo>
                    <a:pt x="17553216" y="1143381"/>
                  </a:lnTo>
                  <a:lnTo>
                    <a:pt x="17776571" y="1143381"/>
                  </a:lnTo>
                  <a:lnTo>
                    <a:pt x="17776571" y="1016381"/>
                  </a:lnTo>
                  <a:lnTo>
                    <a:pt x="17459198" y="1016381"/>
                  </a:lnTo>
                  <a:lnTo>
                    <a:pt x="17459198" y="1143381"/>
                  </a:lnTo>
                  <a:lnTo>
                    <a:pt x="17459198" y="1333881"/>
                  </a:lnTo>
                  <a:lnTo>
                    <a:pt x="17235932" y="1333881"/>
                  </a:lnTo>
                  <a:lnTo>
                    <a:pt x="17235932" y="1143381"/>
                  </a:lnTo>
                  <a:lnTo>
                    <a:pt x="17459198" y="1143381"/>
                  </a:lnTo>
                  <a:lnTo>
                    <a:pt x="17459198" y="1016381"/>
                  </a:lnTo>
                  <a:lnTo>
                    <a:pt x="17043908" y="1016381"/>
                  </a:lnTo>
                  <a:lnTo>
                    <a:pt x="17043908" y="1143381"/>
                  </a:lnTo>
                  <a:lnTo>
                    <a:pt x="17043908" y="1333881"/>
                  </a:lnTo>
                  <a:lnTo>
                    <a:pt x="17043908" y="3022981"/>
                  </a:lnTo>
                  <a:lnTo>
                    <a:pt x="14175994" y="3022981"/>
                  </a:lnTo>
                  <a:lnTo>
                    <a:pt x="14175994" y="2388273"/>
                  </a:lnTo>
                  <a:lnTo>
                    <a:pt x="14175918" y="2235835"/>
                  </a:lnTo>
                  <a:lnTo>
                    <a:pt x="14175994" y="1956308"/>
                  </a:lnTo>
                  <a:lnTo>
                    <a:pt x="14175918" y="1842008"/>
                  </a:lnTo>
                  <a:lnTo>
                    <a:pt x="14175994" y="1524381"/>
                  </a:lnTo>
                  <a:lnTo>
                    <a:pt x="14175918" y="1410081"/>
                  </a:lnTo>
                  <a:lnTo>
                    <a:pt x="14175994" y="1333881"/>
                  </a:lnTo>
                  <a:lnTo>
                    <a:pt x="14176007" y="1295781"/>
                  </a:lnTo>
                  <a:lnTo>
                    <a:pt x="14175994" y="1054354"/>
                  </a:lnTo>
                  <a:lnTo>
                    <a:pt x="13925169" y="1054354"/>
                  </a:lnTo>
                  <a:lnTo>
                    <a:pt x="13925169" y="1410081"/>
                  </a:lnTo>
                  <a:lnTo>
                    <a:pt x="13925169" y="1524381"/>
                  </a:lnTo>
                  <a:lnTo>
                    <a:pt x="13925169" y="1842008"/>
                  </a:lnTo>
                  <a:lnTo>
                    <a:pt x="13925169" y="1956308"/>
                  </a:lnTo>
                  <a:lnTo>
                    <a:pt x="13925169" y="2235835"/>
                  </a:lnTo>
                  <a:lnTo>
                    <a:pt x="13925169" y="2388273"/>
                  </a:lnTo>
                  <a:lnTo>
                    <a:pt x="12326620" y="2388273"/>
                  </a:lnTo>
                  <a:lnTo>
                    <a:pt x="12326620" y="2235835"/>
                  </a:lnTo>
                  <a:lnTo>
                    <a:pt x="13925169" y="2235835"/>
                  </a:lnTo>
                  <a:lnTo>
                    <a:pt x="13925169" y="1956308"/>
                  </a:lnTo>
                  <a:lnTo>
                    <a:pt x="12326620" y="1956308"/>
                  </a:lnTo>
                  <a:lnTo>
                    <a:pt x="12326620" y="1842008"/>
                  </a:lnTo>
                  <a:lnTo>
                    <a:pt x="13925169" y="1842008"/>
                  </a:lnTo>
                  <a:lnTo>
                    <a:pt x="13925169" y="1524381"/>
                  </a:lnTo>
                  <a:lnTo>
                    <a:pt x="12326620" y="1524381"/>
                  </a:lnTo>
                  <a:lnTo>
                    <a:pt x="12326620" y="1410081"/>
                  </a:lnTo>
                  <a:lnTo>
                    <a:pt x="13925169" y="1410081"/>
                  </a:lnTo>
                  <a:lnTo>
                    <a:pt x="13925169" y="1054354"/>
                  </a:lnTo>
                  <a:lnTo>
                    <a:pt x="13576554" y="1054354"/>
                  </a:lnTo>
                  <a:lnTo>
                    <a:pt x="13576554" y="1295781"/>
                  </a:lnTo>
                  <a:lnTo>
                    <a:pt x="13576554" y="1333881"/>
                  </a:lnTo>
                  <a:lnTo>
                    <a:pt x="13270865" y="1333881"/>
                  </a:lnTo>
                  <a:lnTo>
                    <a:pt x="13270865" y="1295781"/>
                  </a:lnTo>
                  <a:lnTo>
                    <a:pt x="13576554" y="1295781"/>
                  </a:lnTo>
                  <a:lnTo>
                    <a:pt x="13576554" y="1054354"/>
                  </a:lnTo>
                  <a:lnTo>
                    <a:pt x="12326620" y="1054354"/>
                  </a:lnTo>
                  <a:lnTo>
                    <a:pt x="12326620" y="940054"/>
                  </a:lnTo>
                  <a:lnTo>
                    <a:pt x="14175994" y="940054"/>
                  </a:lnTo>
                  <a:lnTo>
                    <a:pt x="14175994" y="787654"/>
                  </a:lnTo>
                  <a:lnTo>
                    <a:pt x="14058392" y="787654"/>
                  </a:lnTo>
                  <a:lnTo>
                    <a:pt x="14058392" y="673227"/>
                  </a:lnTo>
                  <a:lnTo>
                    <a:pt x="14065758" y="114300"/>
                  </a:lnTo>
                  <a:lnTo>
                    <a:pt x="14066266" y="76200"/>
                  </a:lnTo>
                  <a:lnTo>
                    <a:pt x="13572617" y="0"/>
                  </a:lnTo>
                  <a:lnTo>
                    <a:pt x="13572617" y="114300"/>
                  </a:lnTo>
                  <a:lnTo>
                    <a:pt x="13267055" y="114300"/>
                  </a:lnTo>
                  <a:lnTo>
                    <a:pt x="13267055" y="38100"/>
                  </a:lnTo>
                  <a:lnTo>
                    <a:pt x="12126849" y="38100"/>
                  </a:lnTo>
                  <a:lnTo>
                    <a:pt x="12126849" y="3022981"/>
                  </a:lnTo>
                  <a:lnTo>
                    <a:pt x="11966194" y="3022981"/>
                  </a:lnTo>
                  <a:lnTo>
                    <a:pt x="11966194" y="3539871"/>
                  </a:lnTo>
                  <a:lnTo>
                    <a:pt x="18259425" y="3539871"/>
                  </a:lnTo>
                  <a:lnTo>
                    <a:pt x="18259425" y="3022981"/>
                  </a:lnTo>
                  <a:lnTo>
                    <a:pt x="18259425" y="2311781"/>
                  </a:lnTo>
                  <a:lnTo>
                    <a:pt x="17220184" y="2311781"/>
                  </a:lnTo>
                  <a:lnTo>
                    <a:pt x="17220184" y="2235581"/>
                  </a:lnTo>
                  <a:lnTo>
                    <a:pt x="18259425" y="2235581"/>
                  </a:lnTo>
                  <a:lnTo>
                    <a:pt x="18259425" y="2121281"/>
                  </a:lnTo>
                  <a:lnTo>
                    <a:pt x="17220184" y="2121281"/>
                  </a:lnTo>
                  <a:lnTo>
                    <a:pt x="17220184" y="2045081"/>
                  </a:lnTo>
                  <a:lnTo>
                    <a:pt x="18259425" y="2045081"/>
                  </a:lnTo>
                  <a:lnTo>
                    <a:pt x="18259425" y="1956181"/>
                  </a:lnTo>
                  <a:lnTo>
                    <a:pt x="17220184" y="1956181"/>
                  </a:lnTo>
                  <a:lnTo>
                    <a:pt x="17220184" y="1879981"/>
                  </a:lnTo>
                  <a:lnTo>
                    <a:pt x="18259425" y="1879981"/>
                  </a:lnTo>
                  <a:lnTo>
                    <a:pt x="18259425" y="1765681"/>
                  </a:lnTo>
                  <a:lnTo>
                    <a:pt x="17224121" y="1765681"/>
                  </a:lnTo>
                  <a:lnTo>
                    <a:pt x="17224121" y="1689481"/>
                  </a:lnTo>
                  <a:lnTo>
                    <a:pt x="18259425" y="1689481"/>
                  </a:lnTo>
                  <a:lnTo>
                    <a:pt x="18259425" y="1333881"/>
                  </a:lnTo>
                  <a:lnTo>
                    <a:pt x="18259425" y="1143381"/>
                  </a:lnTo>
                  <a:lnTo>
                    <a:pt x="18259425" y="1016381"/>
                  </a:lnTo>
                  <a:close/>
                </a:path>
                <a:path w="18259425" h="3540125">
                  <a:moveTo>
                    <a:pt x="18259425" y="863803"/>
                  </a:moveTo>
                  <a:lnTo>
                    <a:pt x="17972405" y="863803"/>
                  </a:lnTo>
                  <a:lnTo>
                    <a:pt x="17972405" y="584581"/>
                  </a:lnTo>
                  <a:lnTo>
                    <a:pt x="17734141" y="584581"/>
                  </a:lnTo>
                  <a:lnTo>
                    <a:pt x="17734141" y="863981"/>
                  </a:lnTo>
                  <a:lnTo>
                    <a:pt x="17776571" y="863981"/>
                  </a:lnTo>
                  <a:lnTo>
                    <a:pt x="17776571" y="1016254"/>
                  </a:lnTo>
                  <a:lnTo>
                    <a:pt x="18259425" y="1016254"/>
                  </a:lnTo>
                  <a:lnTo>
                    <a:pt x="18259425" y="863803"/>
                  </a:lnTo>
                  <a:close/>
                </a:path>
              </a:pathLst>
            </a:custGeom>
            <a:solidFill>
              <a:srgbClr val="FFFFFF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8575" y="6010275"/>
              <a:ext cx="18259425" cy="4276725"/>
            </a:xfrm>
            <a:custGeom>
              <a:avLst/>
              <a:gdLst/>
              <a:ahLst/>
              <a:cxnLst/>
              <a:rect l="l" t="t" r="r" b="b"/>
              <a:pathLst>
                <a:path w="18259425" h="4276725">
                  <a:moveTo>
                    <a:pt x="18259425" y="1630299"/>
                  </a:moveTo>
                  <a:lnTo>
                    <a:pt x="17972405" y="1630299"/>
                  </a:lnTo>
                  <a:lnTo>
                    <a:pt x="17972405" y="1352042"/>
                  </a:lnTo>
                  <a:lnTo>
                    <a:pt x="17733518" y="1352042"/>
                  </a:lnTo>
                  <a:lnTo>
                    <a:pt x="17733518" y="1210945"/>
                  </a:lnTo>
                  <a:lnTo>
                    <a:pt x="17459198" y="1210945"/>
                  </a:lnTo>
                  <a:lnTo>
                    <a:pt x="17459198" y="0"/>
                  </a:lnTo>
                  <a:lnTo>
                    <a:pt x="17400397" y="0"/>
                  </a:lnTo>
                  <a:lnTo>
                    <a:pt x="17400397" y="1210945"/>
                  </a:lnTo>
                  <a:lnTo>
                    <a:pt x="17126204" y="1210945"/>
                  </a:lnTo>
                  <a:lnTo>
                    <a:pt x="17126204" y="1352042"/>
                  </a:lnTo>
                  <a:lnTo>
                    <a:pt x="17043908" y="1352042"/>
                  </a:lnTo>
                  <a:lnTo>
                    <a:pt x="17043908" y="3770198"/>
                  </a:lnTo>
                  <a:lnTo>
                    <a:pt x="16836263" y="3770198"/>
                  </a:lnTo>
                  <a:lnTo>
                    <a:pt x="16836263" y="3076511"/>
                  </a:lnTo>
                  <a:lnTo>
                    <a:pt x="16836263" y="399796"/>
                  </a:lnTo>
                  <a:lnTo>
                    <a:pt x="17075277" y="399796"/>
                  </a:lnTo>
                  <a:lnTo>
                    <a:pt x="17075277" y="313563"/>
                  </a:lnTo>
                  <a:lnTo>
                    <a:pt x="16836263" y="313563"/>
                  </a:lnTo>
                  <a:lnTo>
                    <a:pt x="16836263" y="258699"/>
                  </a:lnTo>
                  <a:lnTo>
                    <a:pt x="17075277" y="258699"/>
                  </a:lnTo>
                  <a:lnTo>
                    <a:pt x="17075277" y="172465"/>
                  </a:lnTo>
                  <a:lnTo>
                    <a:pt x="16836263" y="172465"/>
                  </a:lnTo>
                  <a:lnTo>
                    <a:pt x="16836263" y="0"/>
                  </a:lnTo>
                  <a:lnTo>
                    <a:pt x="15421864" y="0"/>
                  </a:lnTo>
                  <a:lnTo>
                    <a:pt x="15421864" y="199898"/>
                  </a:lnTo>
                  <a:lnTo>
                    <a:pt x="14881225" y="521208"/>
                  </a:lnTo>
                  <a:lnTo>
                    <a:pt x="14838044" y="3072587"/>
                  </a:lnTo>
                  <a:lnTo>
                    <a:pt x="14379702" y="3072587"/>
                  </a:lnTo>
                  <a:lnTo>
                    <a:pt x="14379702" y="3766273"/>
                  </a:lnTo>
                  <a:lnTo>
                    <a:pt x="14175994" y="3766273"/>
                  </a:lnTo>
                  <a:lnTo>
                    <a:pt x="14175994" y="1414780"/>
                  </a:lnTo>
                  <a:lnTo>
                    <a:pt x="14058392" y="1414780"/>
                  </a:lnTo>
                  <a:lnTo>
                    <a:pt x="14058392" y="1532382"/>
                  </a:lnTo>
                  <a:lnTo>
                    <a:pt x="14058392" y="1414780"/>
                  </a:lnTo>
                  <a:lnTo>
                    <a:pt x="14066266" y="850391"/>
                  </a:lnTo>
                  <a:lnTo>
                    <a:pt x="13572617" y="772033"/>
                  </a:lnTo>
                  <a:lnTo>
                    <a:pt x="13572617" y="787780"/>
                  </a:lnTo>
                  <a:lnTo>
                    <a:pt x="13572617" y="783844"/>
                  </a:lnTo>
                  <a:lnTo>
                    <a:pt x="13572617" y="775970"/>
                  </a:lnTo>
                  <a:lnTo>
                    <a:pt x="13568680" y="772033"/>
                  </a:lnTo>
                  <a:lnTo>
                    <a:pt x="13572617" y="772033"/>
                  </a:lnTo>
                  <a:lnTo>
                    <a:pt x="13572617" y="19558"/>
                  </a:lnTo>
                  <a:lnTo>
                    <a:pt x="13267055" y="19558"/>
                  </a:lnTo>
                  <a:lnTo>
                    <a:pt x="13267055" y="799464"/>
                  </a:lnTo>
                  <a:lnTo>
                    <a:pt x="13294360" y="799464"/>
                  </a:lnTo>
                  <a:lnTo>
                    <a:pt x="13294360" y="866139"/>
                  </a:lnTo>
                  <a:lnTo>
                    <a:pt x="13267055" y="866139"/>
                  </a:lnTo>
                  <a:lnTo>
                    <a:pt x="13267055" y="799464"/>
                  </a:lnTo>
                  <a:lnTo>
                    <a:pt x="12126849" y="799464"/>
                  </a:lnTo>
                  <a:lnTo>
                    <a:pt x="12126849" y="3770198"/>
                  </a:lnTo>
                  <a:lnTo>
                    <a:pt x="11966194" y="3770198"/>
                  </a:lnTo>
                  <a:lnTo>
                    <a:pt x="11966194" y="4276725"/>
                  </a:lnTo>
                </a:path>
                <a:path w="18259425" h="4276725">
                  <a:moveTo>
                    <a:pt x="11762486" y="4276725"/>
                  </a:moveTo>
                  <a:lnTo>
                    <a:pt x="11762486" y="1955673"/>
                  </a:lnTo>
                  <a:lnTo>
                    <a:pt x="11264900" y="1955673"/>
                  </a:lnTo>
                  <a:lnTo>
                    <a:pt x="11264900" y="1963420"/>
                  </a:lnTo>
                  <a:lnTo>
                    <a:pt x="10877042" y="1963420"/>
                  </a:lnTo>
                  <a:lnTo>
                    <a:pt x="10877042" y="4276725"/>
                  </a:lnTo>
                </a:path>
                <a:path w="18259425" h="4276725">
                  <a:moveTo>
                    <a:pt x="10673334" y="4276725"/>
                  </a:moveTo>
                  <a:lnTo>
                    <a:pt x="10673334" y="3778034"/>
                  </a:lnTo>
                  <a:lnTo>
                    <a:pt x="10512679" y="3778034"/>
                  </a:lnTo>
                  <a:lnTo>
                    <a:pt x="10512679" y="807338"/>
                  </a:lnTo>
                  <a:lnTo>
                    <a:pt x="9372600" y="807338"/>
                  </a:lnTo>
                  <a:lnTo>
                    <a:pt x="9372600" y="874013"/>
                  </a:lnTo>
                  <a:lnTo>
                    <a:pt x="9345168" y="874013"/>
                  </a:lnTo>
                  <a:lnTo>
                    <a:pt x="9345168" y="807338"/>
                  </a:lnTo>
                  <a:lnTo>
                    <a:pt x="9372600" y="807338"/>
                  </a:lnTo>
                  <a:lnTo>
                    <a:pt x="9372600" y="27432"/>
                  </a:lnTo>
                  <a:lnTo>
                    <a:pt x="9066911" y="27432"/>
                  </a:lnTo>
                  <a:lnTo>
                    <a:pt x="9066911" y="783844"/>
                  </a:lnTo>
                  <a:lnTo>
                    <a:pt x="9070848" y="783844"/>
                  </a:lnTo>
                  <a:lnTo>
                    <a:pt x="9066911" y="787780"/>
                  </a:lnTo>
                  <a:lnTo>
                    <a:pt x="9066911" y="795527"/>
                  </a:lnTo>
                  <a:lnTo>
                    <a:pt x="9066911" y="799464"/>
                  </a:lnTo>
                  <a:lnTo>
                    <a:pt x="9066911" y="783844"/>
                  </a:lnTo>
                  <a:lnTo>
                    <a:pt x="8573262" y="862202"/>
                  </a:lnTo>
                  <a:lnTo>
                    <a:pt x="8581136" y="1426591"/>
                  </a:lnTo>
                  <a:lnTo>
                    <a:pt x="8581136" y="1544193"/>
                  </a:lnTo>
                  <a:lnTo>
                    <a:pt x="8581136" y="1426591"/>
                  </a:lnTo>
                  <a:lnTo>
                    <a:pt x="8463534" y="1426591"/>
                  </a:lnTo>
                  <a:lnTo>
                    <a:pt x="8463534" y="3778034"/>
                  </a:lnTo>
                  <a:lnTo>
                    <a:pt x="8263763" y="3778034"/>
                  </a:lnTo>
                  <a:lnTo>
                    <a:pt x="8263763" y="3084347"/>
                  </a:lnTo>
                  <a:lnTo>
                    <a:pt x="7805293" y="3084347"/>
                  </a:lnTo>
                  <a:lnTo>
                    <a:pt x="7762240" y="533019"/>
                  </a:lnTo>
                  <a:lnTo>
                    <a:pt x="7221601" y="211582"/>
                  </a:lnTo>
                  <a:lnTo>
                    <a:pt x="7221601" y="11811"/>
                  </a:lnTo>
                  <a:lnTo>
                    <a:pt x="5807202" y="11811"/>
                  </a:lnTo>
                  <a:lnTo>
                    <a:pt x="5807202" y="184150"/>
                  </a:lnTo>
                  <a:lnTo>
                    <a:pt x="5568188" y="184150"/>
                  </a:lnTo>
                  <a:lnTo>
                    <a:pt x="5568188" y="270383"/>
                  </a:lnTo>
                  <a:lnTo>
                    <a:pt x="5807202" y="270383"/>
                  </a:lnTo>
                  <a:lnTo>
                    <a:pt x="5807202" y="325247"/>
                  </a:lnTo>
                  <a:lnTo>
                    <a:pt x="5568188" y="325247"/>
                  </a:lnTo>
                  <a:lnTo>
                    <a:pt x="5568188" y="411479"/>
                  </a:lnTo>
                  <a:lnTo>
                    <a:pt x="5807202" y="411479"/>
                  </a:lnTo>
                  <a:lnTo>
                    <a:pt x="5807202" y="3088271"/>
                  </a:lnTo>
                  <a:lnTo>
                    <a:pt x="5807202" y="3781945"/>
                  </a:lnTo>
                  <a:lnTo>
                    <a:pt x="5599557" y="3781945"/>
                  </a:lnTo>
                  <a:lnTo>
                    <a:pt x="5599557" y="1363852"/>
                  </a:lnTo>
                  <a:lnTo>
                    <a:pt x="5517261" y="1363852"/>
                  </a:lnTo>
                  <a:lnTo>
                    <a:pt x="5517261" y="1222756"/>
                  </a:lnTo>
                  <a:lnTo>
                    <a:pt x="5243068" y="1222756"/>
                  </a:lnTo>
                  <a:lnTo>
                    <a:pt x="5243068" y="11811"/>
                  </a:lnTo>
                  <a:lnTo>
                    <a:pt x="5184267" y="11811"/>
                  </a:lnTo>
                  <a:lnTo>
                    <a:pt x="5184267" y="1222756"/>
                  </a:lnTo>
                  <a:lnTo>
                    <a:pt x="4909947" y="1222756"/>
                  </a:lnTo>
                  <a:lnTo>
                    <a:pt x="4909947" y="1363852"/>
                  </a:lnTo>
                  <a:lnTo>
                    <a:pt x="4670933" y="1363852"/>
                  </a:lnTo>
                  <a:lnTo>
                    <a:pt x="4670933" y="1642110"/>
                  </a:lnTo>
                  <a:lnTo>
                    <a:pt x="4122420" y="1642110"/>
                  </a:lnTo>
                  <a:lnTo>
                    <a:pt x="4122420" y="1783207"/>
                  </a:lnTo>
                  <a:lnTo>
                    <a:pt x="4670933" y="1783207"/>
                  </a:lnTo>
                  <a:lnTo>
                    <a:pt x="4670933" y="1787144"/>
                  </a:lnTo>
                  <a:lnTo>
                    <a:pt x="3511296" y="1787144"/>
                  </a:lnTo>
                  <a:lnTo>
                    <a:pt x="3511296" y="1928241"/>
                  </a:lnTo>
                  <a:lnTo>
                    <a:pt x="3287903" y="1928241"/>
                  </a:lnTo>
                  <a:lnTo>
                    <a:pt x="3287903" y="3452749"/>
                  </a:lnTo>
                  <a:lnTo>
                    <a:pt x="2606167" y="3452749"/>
                  </a:lnTo>
                  <a:lnTo>
                    <a:pt x="2606167" y="1928241"/>
                  </a:lnTo>
                  <a:lnTo>
                    <a:pt x="2508250" y="1928241"/>
                  </a:lnTo>
                  <a:lnTo>
                    <a:pt x="2508250" y="1818513"/>
                  </a:lnTo>
                  <a:lnTo>
                    <a:pt x="2257552" y="1818513"/>
                  </a:lnTo>
                  <a:lnTo>
                    <a:pt x="2257552" y="1928241"/>
                  </a:lnTo>
                  <a:lnTo>
                    <a:pt x="1603248" y="1928241"/>
                  </a:lnTo>
                  <a:lnTo>
                    <a:pt x="1603248" y="3781945"/>
                  </a:lnTo>
                  <a:lnTo>
                    <a:pt x="1603248" y="3848569"/>
                  </a:lnTo>
                  <a:lnTo>
                    <a:pt x="1603248" y="4276725"/>
                  </a:lnTo>
                </a:path>
                <a:path w="18259425" h="4276725">
                  <a:moveTo>
                    <a:pt x="1403350" y="4276725"/>
                  </a:moveTo>
                  <a:lnTo>
                    <a:pt x="1403350" y="4122915"/>
                  </a:lnTo>
                  <a:lnTo>
                    <a:pt x="1125232" y="4122915"/>
                  </a:lnTo>
                  <a:lnTo>
                    <a:pt x="1089977" y="2045843"/>
                  </a:lnTo>
                  <a:lnTo>
                    <a:pt x="596315" y="1806702"/>
                  </a:lnTo>
                  <a:lnTo>
                    <a:pt x="596315" y="1642110"/>
                  </a:lnTo>
                  <a:lnTo>
                    <a:pt x="314223" y="1642110"/>
                  </a:lnTo>
                  <a:lnTo>
                    <a:pt x="314223" y="2731643"/>
                  </a:lnTo>
                  <a:lnTo>
                    <a:pt x="470941" y="2731643"/>
                  </a:lnTo>
                  <a:lnTo>
                    <a:pt x="470941" y="2911856"/>
                  </a:lnTo>
                  <a:lnTo>
                    <a:pt x="314223" y="2911856"/>
                  </a:lnTo>
                  <a:lnTo>
                    <a:pt x="314223" y="3037319"/>
                  </a:lnTo>
                  <a:lnTo>
                    <a:pt x="470941" y="3037319"/>
                  </a:lnTo>
                  <a:lnTo>
                    <a:pt x="470941" y="3217595"/>
                  </a:lnTo>
                  <a:lnTo>
                    <a:pt x="247611" y="3217595"/>
                  </a:lnTo>
                  <a:lnTo>
                    <a:pt x="247611" y="3037319"/>
                  </a:lnTo>
                  <a:lnTo>
                    <a:pt x="314223" y="3037319"/>
                  </a:lnTo>
                  <a:lnTo>
                    <a:pt x="310299" y="2911856"/>
                  </a:lnTo>
                  <a:lnTo>
                    <a:pt x="247611" y="2911856"/>
                  </a:lnTo>
                  <a:lnTo>
                    <a:pt x="247611" y="2731643"/>
                  </a:lnTo>
                  <a:lnTo>
                    <a:pt x="306387" y="2731643"/>
                  </a:lnTo>
                  <a:lnTo>
                    <a:pt x="294627" y="1979168"/>
                  </a:lnTo>
                  <a:lnTo>
                    <a:pt x="0" y="2106295"/>
                  </a:lnTo>
                </a:path>
                <a:path w="18259425" h="4276725">
                  <a:moveTo>
                    <a:pt x="18259425" y="1775333"/>
                  </a:moveTo>
                  <a:lnTo>
                    <a:pt x="17972405" y="1775333"/>
                  </a:lnTo>
                  <a:lnTo>
                    <a:pt x="17972405" y="1771395"/>
                  </a:lnTo>
                  <a:lnTo>
                    <a:pt x="18259425" y="1771395"/>
                  </a:lnTo>
                </a:path>
                <a:path w="18259425" h="4276725">
                  <a:moveTo>
                    <a:pt x="17553178" y="1606804"/>
                  </a:moveTo>
                  <a:lnTo>
                    <a:pt x="17776571" y="1606804"/>
                  </a:lnTo>
                  <a:lnTo>
                    <a:pt x="17776571" y="1787144"/>
                  </a:lnTo>
                  <a:lnTo>
                    <a:pt x="17553178" y="1787144"/>
                  </a:lnTo>
                  <a:lnTo>
                    <a:pt x="17553178" y="1606804"/>
                  </a:lnTo>
                </a:path>
                <a:path w="18259425" h="4276725">
                  <a:moveTo>
                    <a:pt x="17553178" y="1912493"/>
                  </a:moveTo>
                  <a:lnTo>
                    <a:pt x="17776571" y="1912493"/>
                  </a:lnTo>
                  <a:lnTo>
                    <a:pt x="17776571" y="2092833"/>
                  </a:lnTo>
                  <a:lnTo>
                    <a:pt x="17553178" y="2092833"/>
                  </a:lnTo>
                  <a:lnTo>
                    <a:pt x="17553178" y="1912493"/>
                  </a:lnTo>
                </a:path>
                <a:path w="18259425" h="4276725">
                  <a:moveTo>
                    <a:pt x="17235932" y="1912493"/>
                  </a:moveTo>
                  <a:lnTo>
                    <a:pt x="17459198" y="1912493"/>
                  </a:lnTo>
                  <a:lnTo>
                    <a:pt x="17459198" y="2092833"/>
                  </a:lnTo>
                  <a:lnTo>
                    <a:pt x="17235932" y="2092833"/>
                  </a:lnTo>
                  <a:lnTo>
                    <a:pt x="17235932" y="1912493"/>
                  </a:lnTo>
                </a:path>
                <a:path w="18259425" h="4276725">
                  <a:moveTo>
                    <a:pt x="18259425" y="2535682"/>
                  </a:moveTo>
                  <a:lnTo>
                    <a:pt x="17224121" y="2535682"/>
                  </a:lnTo>
                  <a:lnTo>
                    <a:pt x="17224121" y="2445512"/>
                  </a:lnTo>
                  <a:lnTo>
                    <a:pt x="18259425" y="2445512"/>
                  </a:lnTo>
                </a:path>
                <a:path w="18259425" h="4276725">
                  <a:moveTo>
                    <a:pt x="18259425" y="2715895"/>
                  </a:moveTo>
                  <a:lnTo>
                    <a:pt x="17220184" y="2715895"/>
                  </a:lnTo>
                  <a:lnTo>
                    <a:pt x="17220184" y="2625852"/>
                  </a:lnTo>
                  <a:lnTo>
                    <a:pt x="18259425" y="2625852"/>
                  </a:lnTo>
                </a:path>
                <a:path w="18259425" h="4276725">
                  <a:moveTo>
                    <a:pt x="18259425" y="2896235"/>
                  </a:moveTo>
                  <a:lnTo>
                    <a:pt x="17220184" y="2896235"/>
                  </a:lnTo>
                  <a:lnTo>
                    <a:pt x="17220184" y="2806065"/>
                  </a:lnTo>
                  <a:lnTo>
                    <a:pt x="18259425" y="2806065"/>
                  </a:lnTo>
                </a:path>
                <a:path w="18259425" h="4276725">
                  <a:moveTo>
                    <a:pt x="18259425" y="3076511"/>
                  </a:moveTo>
                  <a:lnTo>
                    <a:pt x="17220184" y="3076511"/>
                  </a:lnTo>
                  <a:lnTo>
                    <a:pt x="17220184" y="2986405"/>
                  </a:lnTo>
                  <a:lnTo>
                    <a:pt x="18259425" y="2986405"/>
                  </a:lnTo>
                </a:path>
                <a:path w="18259425" h="4276725">
                  <a:moveTo>
                    <a:pt x="14998700" y="2253488"/>
                  </a:moveTo>
                  <a:lnTo>
                    <a:pt x="14998700" y="2183003"/>
                  </a:lnTo>
                  <a:lnTo>
                    <a:pt x="15876396" y="2183003"/>
                  </a:lnTo>
                  <a:lnTo>
                    <a:pt x="15876396" y="2253488"/>
                  </a:lnTo>
                  <a:lnTo>
                    <a:pt x="14998700" y="2253488"/>
                  </a:lnTo>
                </a:path>
                <a:path w="18259425" h="4276725">
                  <a:moveTo>
                    <a:pt x="15876396" y="2324100"/>
                  </a:moveTo>
                  <a:lnTo>
                    <a:pt x="15876396" y="2394585"/>
                  </a:lnTo>
                  <a:lnTo>
                    <a:pt x="14998700" y="2394585"/>
                  </a:lnTo>
                  <a:lnTo>
                    <a:pt x="14998700" y="2324100"/>
                  </a:lnTo>
                  <a:lnTo>
                    <a:pt x="15876396" y="2324100"/>
                  </a:lnTo>
                </a:path>
                <a:path w="18259425" h="4276725">
                  <a:moveTo>
                    <a:pt x="14998700" y="2112391"/>
                  </a:moveTo>
                  <a:lnTo>
                    <a:pt x="14998700" y="2041906"/>
                  </a:lnTo>
                  <a:lnTo>
                    <a:pt x="15876396" y="2041906"/>
                  </a:lnTo>
                  <a:lnTo>
                    <a:pt x="15876396" y="2112391"/>
                  </a:lnTo>
                  <a:lnTo>
                    <a:pt x="14998700" y="2112391"/>
                  </a:lnTo>
                </a:path>
                <a:path w="18259425" h="4276725">
                  <a:moveTo>
                    <a:pt x="15002637" y="1971294"/>
                  </a:moveTo>
                  <a:lnTo>
                    <a:pt x="15002637" y="1900808"/>
                  </a:lnTo>
                  <a:lnTo>
                    <a:pt x="15880334" y="1900808"/>
                  </a:lnTo>
                  <a:lnTo>
                    <a:pt x="15880334" y="1971294"/>
                  </a:lnTo>
                  <a:lnTo>
                    <a:pt x="15002637" y="1971294"/>
                  </a:lnTo>
                </a:path>
                <a:path w="18259425" h="4276725">
                  <a:moveTo>
                    <a:pt x="14994763" y="1763649"/>
                  </a:moveTo>
                  <a:lnTo>
                    <a:pt x="15872460" y="1763649"/>
                  </a:lnTo>
                  <a:lnTo>
                    <a:pt x="15872460" y="1834133"/>
                  </a:lnTo>
                  <a:lnTo>
                    <a:pt x="14994763" y="1834133"/>
                  </a:lnTo>
                  <a:lnTo>
                    <a:pt x="14994763" y="1763649"/>
                  </a:lnTo>
                </a:path>
                <a:path w="18259425" h="4276725">
                  <a:moveTo>
                    <a:pt x="12326620" y="1708785"/>
                  </a:moveTo>
                  <a:lnTo>
                    <a:pt x="13267055" y="1708785"/>
                  </a:lnTo>
                  <a:lnTo>
                    <a:pt x="13267055" y="1704848"/>
                  </a:lnTo>
                  <a:lnTo>
                    <a:pt x="13572617" y="1704848"/>
                  </a:lnTo>
                  <a:lnTo>
                    <a:pt x="13572617" y="1708785"/>
                  </a:lnTo>
                  <a:lnTo>
                    <a:pt x="13925169" y="1708785"/>
                  </a:lnTo>
                  <a:lnTo>
                    <a:pt x="13925169" y="1830197"/>
                  </a:lnTo>
                  <a:lnTo>
                    <a:pt x="13572617" y="1830197"/>
                  </a:lnTo>
                  <a:lnTo>
                    <a:pt x="13267055" y="1830197"/>
                  </a:lnTo>
                  <a:lnTo>
                    <a:pt x="12326620" y="1830197"/>
                  </a:lnTo>
                  <a:lnTo>
                    <a:pt x="12326620" y="1708785"/>
                  </a:lnTo>
                </a:path>
                <a:path w="18259425" h="4276725">
                  <a:moveTo>
                    <a:pt x="13576554" y="2073275"/>
                  </a:moveTo>
                  <a:lnTo>
                    <a:pt x="13576554" y="2092833"/>
                  </a:lnTo>
                  <a:lnTo>
                    <a:pt x="13270865" y="2092833"/>
                  </a:lnTo>
                  <a:lnTo>
                    <a:pt x="13270865" y="2073275"/>
                  </a:lnTo>
                  <a:lnTo>
                    <a:pt x="13576554" y="2073275"/>
                  </a:lnTo>
                </a:path>
                <a:path w="18259425" h="4276725">
                  <a:moveTo>
                    <a:pt x="12326620" y="2159381"/>
                  </a:moveTo>
                  <a:lnTo>
                    <a:pt x="13925169" y="2159381"/>
                  </a:lnTo>
                  <a:lnTo>
                    <a:pt x="13925169" y="2280920"/>
                  </a:lnTo>
                  <a:lnTo>
                    <a:pt x="12326620" y="2280920"/>
                  </a:lnTo>
                  <a:lnTo>
                    <a:pt x="12326620" y="2159381"/>
                  </a:lnTo>
                </a:path>
                <a:path w="18259425" h="4276725">
                  <a:moveTo>
                    <a:pt x="12326620" y="2610104"/>
                  </a:moveTo>
                  <a:lnTo>
                    <a:pt x="13925169" y="2610104"/>
                  </a:lnTo>
                  <a:lnTo>
                    <a:pt x="13925169" y="2731643"/>
                  </a:lnTo>
                  <a:lnTo>
                    <a:pt x="12326620" y="2731643"/>
                  </a:lnTo>
                  <a:lnTo>
                    <a:pt x="12326620" y="2610104"/>
                  </a:lnTo>
                </a:path>
                <a:path w="18259425" h="4276725">
                  <a:moveTo>
                    <a:pt x="12326620" y="3013798"/>
                  </a:moveTo>
                  <a:lnTo>
                    <a:pt x="13925169" y="3013798"/>
                  </a:lnTo>
                  <a:lnTo>
                    <a:pt x="13925169" y="3135299"/>
                  </a:lnTo>
                  <a:lnTo>
                    <a:pt x="12326620" y="3135299"/>
                  </a:lnTo>
                  <a:lnTo>
                    <a:pt x="12326620" y="3013798"/>
                  </a:lnTo>
                </a:path>
                <a:path w="18259425" h="4276725">
                  <a:moveTo>
                    <a:pt x="8718296" y="1716532"/>
                  </a:moveTo>
                  <a:lnTo>
                    <a:pt x="9070848" y="1716532"/>
                  </a:lnTo>
                  <a:lnTo>
                    <a:pt x="9070848" y="1712595"/>
                  </a:lnTo>
                  <a:lnTo>
                    <a:pt x="9376410" y="1712595"/>
                  </a:lnTo>
                  <a:lnTo>
                    <a:pt x="9376410" y="1716532"/>
                  </a:lnTo>
                  <a:lnTo>
                    <a:pt x="10316718" y="1716532"/>
                  </a:lnTo>
                  <a:lnTo>
                    <a:pt x="10316718" y="1838070"/>
                  </a:lnTo>
                  <a:lnTo>
                    <a:pt x="9376410" y="1838070"/>
                  </a:lnTo>
                  <a:lnTo>
                    <a:pt x="9070848" y="1838070"/>
                  </a:lnTo>
                  <a:lnTo>
                    <a:pt x="8718296" y="1838070"/>
                  </a:lnTo>
                  <a:lnTo>
                    <a:pt x="8718296" y="1716532"/>
                  </a:lnTo>
                </a:path>
                <a:path w="18259425" h="4276725">
                  <a:moveTo>
                    <a:pt x="9376410" y="2081022"/>
                  </a:moveTo>
                  <a:lnTo>
                    <a:pt x="9376410" y="2100707"/>
                  </a:lnTo>
                  <a:lnTo>
                    <a:pt x="9070848" y="2100707"/>
                  </a:lnTo>
                  <a:lnTo>
                    <a:pt x="9070848" y="2081022"/>
                  </a:lnTo>
                  <a:lnTo>
                    <a:pt x="9376410" y="2081022"/>
                  </a:lnTo>
                </a:path>
                <a:path w="18259425" h="4276725">
                  <a:moveTo>
                    <a:pt x="8718296" y="2167255"/>
                  </a:moveTo>
                  <a:lnTo>
                    <a:pt x="10316718" y="2167255"/>
                  </a:lnTo>
                  <a:lnTo>
                    <a:pt x="10316718" y="2288794"/>
                  </a:lnTo>
                  <a:lnTo>
                    <a:pt x="8718296" y="2288794"/>
                  </a:lnTo>
                  <a:lnTo>
                    <a:pt x="8718296" y="2167255"/>
                  </a:lnTo>
                </a:path>
                <a:path w="18259425" h="4276725">
                  <a:moveTo>
                    <a:pt x="8718296" y="2617978"/>
                  </a:moveTo>
                  <a:lnTo>
                    <a:pt x="10316718" y="2617978"/>
                  </a:lnTo>
                  <a:lnTo>
                    <a:pt x="10316718" y="2739516"/>
                  </a:lnTo>
                  <a:lnTo>
                    <a:pt x="8718296" y="2739516"/>
                  </a:lnTo>
                  <a:lnTo>
                    <a:pt x="8718296" y="2617978"/>
                  </a:lnTo>
                </a:path>
                <a:path w="18259425" h="4276725">
                  <a:moveTo>
                    <a:pt x="8718296" y="3021647"/>
                  </a:moveTo>
                  <a:lnTo>
                    <a:pt x="10316718" y="3021647"/>
                  </a:lnTo>
                  <a:lnTo>
                    <a:pt x="10316718" y="3143135"/>
                  </a:lnTo>
                  <a:lnTo>
                    <a:pt x="8718296" y="3143135"/>
                  </a:lnTo>
                  <a:lnTo>
                    <a:pt x="8718296" y="3021647"/>
                  </a:lnTo>
                </a:path>
                <a:path w="18259425" h="4276725">
                  <a:moveTo>
                    <a:pt x="6767068" y="2261362"/>
                  </a:moveTo>
                  <a:lnTo>
                    <a:pt x="6767068" y="2190750"/>
                  </a:lnTo>
                  <a:lnTo>
                    <a:pt x="7644765" y="2190750"/>
                  </a:lnTo>
                  <a:lnTo>
                    <a:pt x="7644765" y="2261362"/>
                  </a:lnTo>
                  <a:lnTo>
                    <a:pt x="6767068" y="2261362"/>
                  </a:lnTo>
                </a:path>
                <a:path w="18259425" h="4276725">
                  <a:moveTo>
                    <a:pt x="7648702" y="2331847"/>
                  </a:moveTo>
                  <a:lnTo>
                    <a:pt x="7648702" y="2402459"/>
                  </a:lnTo>
                  <a:lnTo>
                    <a:pt x="6771005" y="2402459"/>
                  </a:lnTo>
                  <a:lnTo>
                    <a:pt x="6771005" y="2331847"/>
                  </a:lnTo>
                  <a:lnTo>
                    <a:pt x="7648702" y="2331847"/>
                  </a:lnTo>
                </a:path>
                <a:path w="18259425" h="4276725">
                  <a:moveTo>
                    <a:pt x="6767068" y="2120265"/>
                  </a:moveTo>
                  <a:lnTo>
                    <a:pt x="6767068" y="2049652"/>
                  </a:lnTo>
                  <a:lnTo>
                    <a:pt x="7644765" y="2049652"/>
                  </a:lnTo>
                  <a:lnTo>
                    <a:pt x="7644765" y="2120265"/>
                  </a:lnTo>
                  <a:lnTo>
                    <a:pt x="6767068" y="2120265"/>
                  </a:lnTo>
                </a:path>
                <a:path w="18259425" h="4276725">
                  <a:moveTo>
                    <a:pt x="6771005" y="1696974"/>
                  </a:moveTo>
                  <a:lnTo>
                    <a:pt x="6771005" y="1626489"/>
                  </a:lnTo>
                  <a:lnTo>
                    <a:pt x="7648702" y="1626489"/>
                  </a:lnTo>
                  <a:lnTo>
                    <a:pt x="7648702" y="1696974"/>
                  </a:lnTo>
                  <a:lnTo>
                    <a:pt x="6771005" y="1696974"/>
                  </a:lnTo>
                </a:path>
                <a:path w="18259425" h="4276725">
                  <a:moveTo>
                    <a:pt x="7648702" y="1771395"/>
                  </a:moveTo>
                  <a:lnTo>
                    <a:pt x="7648702" y="1842008"/>
                  </a:lnTo>
                  <a:lnTo>
                    <a:pt x="6771005" y="1842008"/>
                  </a:lnTo>
                  <a:lnTo>
                    <a:pt x="6771005" y="1771395"/>
                  </a:lnTo>
                  <a:lnTo>
                    <a:pt x="7648702" y="1771395"/>
                  </a:lnTo>
                </a:path>
                <a:path w="18259425" h="4276725">
                  <a:moveTo>
                    <a:pt x="6771005" y="1555877"/>
                  </a:moveTo>
                  <a:lnTo>
                    <a:pt x="6771005" y="1485392"/>
                  </a:lnTo>
                  <a:lnTo>
                    <a:pt x="7648702" y="1485392"/>
                  </a:lnTo>
                  <a:lnTo>
                    <a:pt x="7648702" y="1555877"/>
                  </a:lnTo>
                  <a:lnTo>
                    <a:pt x="6771005" y="1555877"/>
                  </a:lnTo>
                </a:path>
                <a:path w="18259425" h="4276725">
                  <a:moveTo>
                    <a:pt x="7284211" y="967994"/>
                  </a:moveTo>
                  <a:lnTo>
                    <a:pt x="7640828" y="967994"/>
                  </a:lnTo>
                  <a:lnTo>
                    <a:pt x="7640828" y="1199261"/>
                  </a:lnTo>
                  <a:lnTo>
                    <a:pt x="7284211" y="1199261"/>
                  </a:lnTo>
                  <a:lnTo>
                    <a:pt x="7284211" y="967994"/>
                  </a:lnTo>
                </a:path>
                <a:path w="18259425" h="4276725">
                  <a:moveTo>
                    <a:pt x="6767068" y="967994"/>
                  </a:moveTo>
                  <a:lnTo>
                    <a:pt x="7123683" y="967994"/>
                  </a:lnTo>
                  <a:lnTo>
                    <a:pt x="7123683" y="1199261"/>
                  </a:lnTo>
                  <a:lnTo>
                    <a:pt x="6767068" y="1199261"/>
                  </a:lnTo>
                  <a:lnTo>
                    <a:pt x="6767068" y="967994"/>
                  </a:lnTo>
                </a:path>
                <a:path w="18259425" h="4276725">
                  <a:moveTo>
                    <a:pt x="6767068" y="1348232"/>
                  </a:moveTo>
                  <a:lnTo>
                    <a:pt x="7644765" y="1348232"/>
                  </a:lnTo>
                  <a:lnTo>
                    <a:pt x="7644765" y="1418717"/>
                  </a:lnTo>
                  <a:lnTo>
                    <a:pt x="6767068" y="1418717"/>
                  </a:lnTo>
                  <a:lnTo>
                    <a:pt x="6767068" y="1348232"/>
                  </a:lnTo>
                </a:path>
                <a:path w="18259425" h="4276725">
                  <a:moveTo>
                    <a:pt x="6763131" y="1912493"/>
                  </a:moveTo>
                  <a:lnTo>
                    <a:pt x="7640828" y="1912493"/>
                  </a:lnTo>
                  <a:lnTo>
                    <a:pt x="7640828" y="1983105"/>
                  </a:lnTo>
                  <a:lnTo>
                    <a:pt x="6763131" y="1983105"/>
                  </a:lnTo>
                  <a:lnTo>
                    <a:pt x="6763131" y="1912493"/>
                  </a:lnTo>
                </a:path>
                <a:path w="18259425" h="4276725">
                  <a:moveTo>
                    <a:pt x="4044061" y="2904109"/>
                  </a:moveTo>
                  <a:lnTo>
                    <a:pt x="4044061" y="2813939"/>
                  </a:lnTo>
                  <a:lnTo>
                    <a:pt x="5427218" y="2813939"/>
                  </a:lnTo>
                  <a:lnTo>
                    <a:pt x="5427218" y="2904109"/>
                  </a:lnTo>
                  <a:lnTo>
                    <a:pt x="4044061" y="2904109"/>
                  </a:lnTo>
                </a:path>
                <a:path w="18259425" h="4276725">
                  <a:moveTo>
                    <a:pt x="5427218" y="2994152"/>
                  </a:moveTo>
                  <a:lnTo>
                    <a:pt x="5427218" y="3084347"/>
                  </a:lnTo>
                  <a:lnTo>
                    <a:pt x="4044061" y="3084347"/>
                  </a:lnTo>
                  <a:lnTo>
                    <a:pt x="4044061" y="2994152"/>
                  </a:lnTo>
                  <a:lnTo>
                    <a:pt x="5427218" y="2994152"/>
                  </a:lnTo>
                </a:path>
                <a:path w="18259425" h="4276725">
                  <a:moveTo>
                    <a:pt x="4044061" y="2723769"/>
                  </a:moveTo>
                  <a:lnTo>
                    <a:pt x="4044061" y="2633599"/>
                  </a:lnTo>
                  <a:lnTo>
                    <a:pt x="5427218" y="2633599"/>
                  </a:lnTo>
                  <a:lnTo>
                    <a:pt x="5427218" y="2723769"/>
                  </a:lnTo>
                  <a:lnTo>
                    <a:pt x="4044061" y="2723769"/>
                  </a:lnTo>
                </a:path>
                <a:path w="18259425" h="4276725">
                  <a:moveTo>
                    <a:pt x="5188204" y="1614677"/>
                  </a:moveTo>
                  <a:lnTo>
                    <a:pt x="5411470" y="1614677"/>
                  </a:lnTo>
                  <a:lnTo>
                    <a:pt x="5411470" y="1795018"/>
                  </a:lnTo>
                  <a:lnTo>
                    <a:pt x="5188204" y="1795018"/>
                  </a:lnTo>
                  <a:lnTo>
                    <a:pt x="5188204" y="1614677"/>
                  </a:lnTo>
                </a:path>
                <a:path w="18259425" h="4276725">
                  <a:moveTo>
                    <a:pt x="5188204" y="1920367"/>
                  </a:moveTo>
                  <a:lnTo>
                    <a:pt x="5411470" y="1920367"/>
                  </a:lnTo>
                  <a:lnTo>
                    <a:pt x="5411470" y="2100707"/>
                  </a:lnTo>
                  <a:lnTo>
                    <a:pt x="5188204" y="2100707"/>
                  </a:lnTo>
                  <a:lnTo>
                    <a:pt x="5188204" y="1920367"/>
                  </a:lnTo>
                </a:path>
                <a:path w="18259425" h="4276725">
                  <a:moveTo>
                    <a:pt x="4870831" y="1614677"/>
                  </a:moveTo>
                  <a:lnTo>
                    <a:pt x="5094097" y="1614677"/>
                  </a:lnTo>
                  <a:lnTo>
                    <a:pt x="5094097" y="1795018"/>
                  </a:lnTo>
                  <a:lnTo>
                    <a:pt x="4870831" y="1795018"/>
                  </a:lnTo>
                  <a:lnTo>
                    <a:pt x="4870831" y="1614677"/>
                  </a:lnTo>
                </a:path>
                <a:path w="18259425" h="4276725">
                  <a:moveTo>
                    <a:pt x="4870831" y="1920367"/>
                  </a:moveTo>
                  <a:lnTo>
                    <a:pt x="5094097" y="1920367"/>
                  </a:lnTo>
                  <a:lnTo>
                    <a:pt x="5094097" y="2100707"/>
                  </a:lnTo>
                  <a:lnTo>
                    <a:pt x="4870831" y="2100707"/>
                  </a:lnTo>
                  <a:lnTo>
                    <a:pt x="4870831" y="1920367"/>
                  </a:lnTo>
                </a:path>
                <a:path w="18259425" h="4276725">
                  <a:moveTo>
                    <a:pt x="4036314" y="2453386"/>
                  </a:moveTo>
                  <a:lnTo>
                    <a:pt x="5419344" y="2453386"/>
                  </a:lnTo>
                  <a:lnTo>
                    <a:pt x="5419344" y="2543556"/>
                  </a:lnTo>
                  <a:lnTo>
                    <a:pt x="4036314" y="2543556"/>
                  </a:lnTo>
                  <a:lnTo>
                    <a:pt x="4036314" y="2453386"/>
                  </a:lnTo>
                </a:path>
                <a:path w="18259425" h="4276725">
                  <a:moveTo>
                    <a:pt x="2155698" y="2190750"/>
                  </a:moveTo>
                  <a:lnTo>
                    <a:pt x="2378964" y="2190750"/>
                  </a:lnTo>
                  <a:lnTo>
                    <a:pt x="2378964" y="2371090"/>
                  </a:lnTo>
                  <a:lnTo>
                    <a:pt x="2155698" y="2371090"/>
                  </a:lnTo>
                  <a:lnTo>
                    <a:pt x="2155698" y="2190750"/>
                  </a:lnTo>
                </a:path>
                <a:path w="18259425" h="4276725">
                  <a:moveTo>
                    <a:pt x="2155698" y="2496439"/>
                  </a:moveTo>
                  <a:lnTo>
                    <a:pt x="2378964" y="2496439"/>
                  </a:lnTo>
                  <a:lnTo>
                    <a:pt x="2378964" y="2676779"/>
                  </a:lnTo>
                  <a:lnTo>
                    <a:pt x="2155698" y="2676779"/>
                  </a:lnTo>
                  <a:lnTo>
                    <a:pt x="2155698" y="2496439"/>
                  </a:lnTo>
                </a:path>
                <a:path w="18259425" h="4276725">
                  <a:moveTo>
                    <a:pt x="1834388" y="2190750"/>
                  </a:moveTo>
                  <a:lnTo>
                    <a:pt x="2057654" y="2190750"/>
                  </a:lnTo>
                  <a:lnTo>
                    <a:pt x="2057654" y="2371090"/>
                  </a:lnTo>
                  <a:lnTo>
                    <a:pt x="1834388" y="2371090"/>
                  </a:lnTo>
                  <a:lnTo>
                    <a:pt x="1834388" y="2190750"/>
                  </a:lnTo>
                </a:path>
                <a:path w="18259425" h="4276725">
                  <a:moveTo>
                    <a:pt x="1834388" y="2496439"/>
                  </a:moveTo>
                  <a:lnTo>
                    <a:pt x="2057654" y="2496439"/>
                  </a:lnTo>
                  <a:lnTo>
                    <a:pt x="2057654" y="2676779"/>
                  </a:lnTo>
                  <a:lnTo>
                    <a:pt x="1834388" y="2676779"/>
                  </a:lnTo>
                  <a:lnTo>
                    <a:pt x="1834388" y="2496439"/>
                  </a:lnTo>
                </a:path>
                <a:path w="18259425" h="4276725">
                  <a:moveTo>
                    <a:pt x="247611" y="3339084"/>
                  </a:moveTo>
                  <a:lnTo>
                    <a:pt x="470941" y="3339084"/>
                  </a:lnTo>
                  <a:lnTo>
                    <a:pt x="470941" y="3519373"/>
                  </a:lnTo>
                  <a:lnTo>
                    <a:pt x="247611" y="3519373"/>
                  </a:lnTo>
                  <a:lnTo>
                    <a:pt x="247611" y="3339084"/>
                  </a:lnTo>
                </a:path>
                <a:path w="18259425" h="4276725">
                  <a:moveTo>
                    <a:pt x="247611" y="3660457"/>
                  </a:moveTo>
                  <a:lnTo>
                    <a:pt x="470941" y="3660457"/>
                  </a:lnTo>
                  <a:lnTo>
                    <a:pt x="470941" y="3840734"/>
                  </a:lnTo>
                  <a:lnTo>
                    <a:pt x="247611" y="3840734"/>
                  </a:lnTo>
                  <a:lnTo>
                    <a:pt x="247611" y="3660457"/>
                  </a:lnTo>
                </a:path>
                <a:path w="18259425" h="4276725">
                  <a:moveTo>
                    <a:pt x="0" y="3339084"/>
                  </a:moveTo>
                  <a:lnTo>
                    <a:pt x="149669" y="3339084"/>
                  </a:lnTo>
                  <a:lnTo>
                    <a:pt x="149669" y="3519373"/>
                  </a:lnTo>
                  <a:lnTo>
                    <a:pt x="0" y="3519373"/>
                  </a:lnTo>
                </a:path>
                <a:path w="18259425" h="4276725">
                  <a:moveTo>
                    <a:pt x="0" y="3660457"/>
                  </a:moveTo>
                  <a:lnTo>
                    <a:pt x="149669" y="3660457"/>
                  </a:lnTo>
                  <a:lnTo>
                    <a:pt x="149669" y="3840734"/>
                  </a:lnTo>
                  <a:lnTo>
                    <a:pt x="0" y="3840734"/>
                  </a:lnTo>
                </a:path>
                <a:path w="18259425" h="4276725">
                  <a:moveTo>
                    <a:pt x="0" y="3029483"/>
                  </a:moveTo>
                  <a:lnTo>
                    <a:pt x="149669" y="3029483"/>
                  </a:lnTo>
                  <a:lnTo>
                    <a:pt x="149669" y="3209759"/>
                  </a:lnTo>
                  <a:lnTo>
                    <a:pt x="0" y="3209759"/>
                  </a:lnTo>
                </a:path>
                <a:path w="18259425" h="4276725">
                  <a:moveTo>
                    <a:pt x="0" y="2723769"/>
                  </a:moveTo>
                  <a:lnTo>
                    <a:pt x="149669" y="2723769"/>
                  </a:lnTo>
                  <a:lnTo>
                    <a:pt x="149669" y="2904109"/>
                  </a:lnTo>
                  <a:lnTo>
                    <a:pt x="28206" y="2904109"/>
                  </a:lnTo>
                  <a:lnTo>
                    <a:pt x="28206" y="2908046"/>
                  </a:lnTo>
                  <a:lnTo>
                    <a:pt x="0" y="2908046"/>
                  </a:lnTo>
                </a:path>
              </a:pathLst>
            </a:custGeom>
            <a:ln w="391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8575" y="9524"/>
              <a:ext cx="3905250" cy="2428875"/>
            </a:xfrm>
            <a:custGeom>
              <a:avLst/>
              <a:gdLst/>
              <a:ahLst/>
              <a:cxnLst/>
              <a:rect l="l" t="t" r="r" b="b"/>
              <a:pathLst>
                <a:path w="3905250" h="2428875">
                  <a:moveTo>
                    <a:pt x="1259586" y="1169035"/>
                  </a:moveTo>
                  <a:lnTo>
                    <a:pt x="90474" y="0"/>
                  </a:lnTo>
                  <a:lnTo>
                    <a:pt x="0" y="0"/>
                  </a:lnTo>
                  <a:lnTo>
                    <a:pt x="0" y="2428621"/>
                  </a:lnTo>
                  <a:lnTo>
                    <a:pt x="1259586" y="1169035"/>
                  </a:lnTo>
                  <a:close/>
                </a:path>
                <a:path w="3905250" h="2428875">
                  <a:moveTo>
                    <a:pt x="3904996" y="57531"/>
                  </a:moveTo>
                  <a:lnTo>
                    <a:pt x="3847592" y="0"/>
                  </a:lnTo>
                  <a:lnTo>
                    <a:pt x="1205826" y="0"/>
                  </a:lnTo>
                  <a:lnTo>
                    <a:pt x="1148397" y="57404"/>
                  </a:lnTo>
                  <a:lnTo>
                    <a:pt x="2526665" y="1435735"/>
                  </a:lnTo>
                  <a:lnTo>
                    <a:pt x="3904996" y="57531"/>
                  </a:lnTo>
                  <a:close/>
                </a:path>
              </a:pathLst>
            </a:custGeom>
            <a:solidFill>
              <a:srgbClr val="044F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575" y="9524"/>
              <a:ext cx="2114550" cy="3162300"/>
            </a:xfrm>
            <a:custGeom>
              <a:avLst/>
              <a:gdLst/>
              <a:ahLst/>
              <a:cxnLst/>
              <a:rect l="l" t="t" r="r" b="b"/>
              <a:pathLst>
                <a:path w="2114550" h="3162300">
                  <a:moveTo>
                    <a:pt x="1605280" y="777113"/>
                  </a:moveTo>
                  <a:lnTo>
                    <a:pt x="827189" y="0"/>
                  </a:lnTo>
                  <a:lnTo>
                    <a:pt x="452120" y="0"/>
                  </a:lnTo>
                  <a:lnTo>
                    <a:pt x="1417447" y="964565"/>
                  </a:lnTo>
                  <a:lnTo>
                    <a:pt x="1605280" y="777113"/>
                  </a:lnTo>
                  <a:close/>
                </a:path>
                <a:path w="2114550" h="3162300">
                  <a:moveTo>
                    <a:pt x="1620901" y="1542923"/>
                  </a:moveTo>
                  <a:lnTo>
                    <a:pt x="1434211" y="1355344"/>
                  </a:lnTo>
                  <a:lnTo>
                    <a:pt x="0" y="2787777"/>
                  </a:lnTo>
                  <a:lnTo>
                    <a:pt x="0" y="3161792"/>
                  </a:lnTo>
                  <a:lnTo>
                    <a:pt x="1620901" y="1542923"/>
                  </a:lnTo>
                  <a:close/>
                </a:path>
                <a:path w="2114550" h="3162300">
                  <a:moveTo>
                    <a:pt x="2114423" y="1167765"/>
                  </a:moveTo>
                  <a:lnTo>
                    <a:pt x="1742948" y="796671"/>
                  </a:lnTo>
                  <a:lnTo>
                    <a:pt x="1371473" y="1167765"/>
                  </a:lnTo>
                  <a:lnTo>
                    <a:pt x="1742948" y="1538732"/>
                  </a:lnTo>
                  <a:lnTo>
                    <a:pt x="2114423" y="11677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411326" y="9524"/>
              <a:ext cx="3876675" cy="2400300"/>
            </a:xfrm>
            <a:custGeom>
              <a:avLst/>
              <a:gdLst/>
              <a:ahLst/>
              <a:cxnLst/>
              <a:rect l="l" t="t" r="r" b="b"/>
              <a:pathLst>
                <a:path w="3876675" h="2400300">
                  <a:moveTo>
                    <a:pt x="2756662" y="57404"/>
                  </a:moveTo>
                  <a:lnTo>
                    <a:pt x="2699258" y="0"/>
                  </a:lnTo>
                  <a:lnTo>
                    <a:pt x="57404" y="0"/>
                  </a:lnTo>
                  <a:lnTo>
                    <a:pt x="0" y="57404"/>
                  </a:lnTo>
                  <a:lnTo>
                    <a:pt x="1378331" y="1435735"/>
                  </a:lnTo>
                  <a:lnTo>
                    <a:pt x="2756662" y="57404"/>
                  </a:lnTo>
                  <a:close/>
                </a:path>
                <a:path w="3876675" h="2400300">
                  <a:moveTo>
                    <a:pt x="3876675" y="0"/>
                  </a:moveTo>
                  <a:lnTo>
                    <a:pt x="3814572" y="0"/>
                  </a:lnTo>
                  <a:lnTo>
                    <a:pt x="2645410" y="1169035"/>
                  </a:lnTo>
                  <a:lnTo>
                    <a:pt x="3876675" y="2400300"/>
                  </a:lnTo>
                  <a:lnTo>
                    <a:pt x="3876675" y="0"/>
                  </a:lnTo>
                  <a:close/>
                </a:path>
              </a:pathLst>
            </a:custGeom>
            <a:solidFill>
              <a:srgbClr val="044F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6202026" y="9524"/>
              <a:ext cx="2085975" cy="3134360"/>
            </a:xfrm>
            <a:custGeom>
              <a:avLst/>
              <a:gdLst/>
              <a:ahLst/>
              <a:cxnLst/>
              <a:rect l="l" t="t" r="r" b="b"/>
              <a:pathLst>
                <a:path w="2085975" h="3134360">
                  <a:moveTo>
                    <a:pt x="742823" y="1167765"/>
                  </a:moveTo>
                  <a:lnTo>
                    <a:pt x="371348" y="796671"/>
                  </a:lnTo>
                  <a:lnTo>
                    <a:pt x="0" y="1167765"/>
                  </a:lnTo>
                  <a:lnTo>
                    <a:pt x="371475" y="1538732"/>
                  </a:lnTo>
                  <a:lnTo>
                    <a:pt x="742823" y="1167765"/>
                  </a:lnTo>
                  <a:close/>
                </a:path>
                <a:path w="2085975" h="3134360">
                  <a:moveTo>
                    <a:pt x="1661795" y="0"/>
                  </a:moveTo>
                  <a:lnTo>
                    <a:pt x="1286891" y="0"/>
                  </a:lnTo>
                  <a:lnTo>
                    <a:pt x="509016" y="777113"/>
                  </a:lnTo>
                  <a:lnTo>
                    <a:pt x="696722" y="964565"/>
                  </a:lnTo>
                  <a:lnTo>
                    <a:pt x="1661795" y="0"/>
                  </a:lnTo>
                  <a:close/>
                </a:path>
                <a:path w="2085975" h="3134360">
                  <a:moveTo>
                    <a:pt x="2085975" y="2760002"/>
                  </a:moveTo>
                  <a:lnTo>
                    <a:pt x="679958" y="1355344"/>
                  </a:lnTo>
                  <a:lnTo>
                    <a:pt x="493395" y="1542923"/>
                  </a:lnTo>
                  <a:lnTo>
                    <a:pt x="2085975" y="3133890"/>
                  </a:lnTo>
                  <a:lnTo>
                    <a:pt x="2085975" y="2760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1199" y="3800475"/>
              <a:ext cx="638175" cy="29527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40074" y="3800475"/>
              <a:ext cx="638175" cy="29527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553199" y="5914999"/>
              <a:ext cx="4533900" cy="1200150"/>
            </a:xfrm>
            <a:custGeom>
              <a:avLst/>
              <a:gdLst/>
              <a:ahLst/>
              <a:cxnLst/>
              <a:rect l="l" t="t" r="r" b="b"/>
              <a:pathLst>
                <a:path w="4533900" h="1200150">
                  <a:moveTo>
                    <a:pt x="4533392" y="0"/>
                  </a:moveTo>
                  <a:lnTo>
                    <a:pt x="0" y="0"/>
                  </a:lnTo>
                  <a:lnTo>
                    <a:pt x="0" y="1200048"/>
                  </a:lnTo>
                  <a:lnTo>
                    <a:pt x="4533392" y="1200048"/>
                  </a:lnTo>
                  <a:lnTo>
                    <a:pt x="4533392" y="0"/>
                  </a:lnTo>
                  <a:close/>
                </a:path>
              </a:pathLst>
            </a:custGeom>
            <a:solidFill>
              <a:srgbClr val="044F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334125" y="5514974"/>
              <a:ext cx="5162550" cy="1828800"/>
            </a:xfrm>
            <a:custGeom>
              <a:avLst/>
              <a:gdLst/>
              <a:ahLst/>
              <a:cxnLst/>
              <a:rect l="l" t="t" r="r" b="b"/>
              <a:pathLst>
                <a:path w="5162550" h="1828800">
                  <a:moveTo>
                    <a:pt x="664591" y="1807845"/>
                  </a:moveTo>
                  <a:lnTo>
                    <a:pt x="662940" y="1799844"/>
                  </a:lnTo>
                  <a:lnTo>
                    <a:pt x="658495" y="1793240"/>
                  </a:lnTo>
                  <a:lnTo>
                    <a:pt x="651891" y="1788795"/>
                  </a:lnTo>
                  <a:lnTo>
                    <a:pt x="643890" y="1787271"/>
                  </a:lnTo>
                  <a:lnTo>
                    <a:pt x="41275" y="1787271"/>
                  </a:lnTo>
                  <a:lnTo>
                    <a:pt x="41275" y="994537"/>
                  </a:lnTo>
                  <a:lnTo>
                    <a:pt x="39624" y="986536"/>
                  </a:lnTo>
                  <a:lnTo>
                    <a:pt x="35306" y="980059"/>
                  </a:lnTo>
                  <a:lnTo>
                    <a:pt x="28702" y="975614"/>
                  </a:lnTo>
                  <a:lnTo>
                    <a:pt x="20701" y="973963"/>
                  </a:lnTo>
                  <a:lnTo>
                    <a:pt x="12573" y="975614"/>
                  </a:lnTo>
                  <a:lnTo>
                    <a:pt x="6096" y="980059"/>
                  </a:lnTo>
                  <a:lnTo>
                    <a:pt x="1651" y="986536"/>
                  </a:lnTo>
                  <a:lnTo>
                    <a:pt x="0" y="994537"/>
                  </a:lnTo>
                  <a:lnTo>
                    <a:pt x="0" y="1807845"/>
                  </a:lnTo>
                  <a:lnTo>
                    <a:pt x="1651" y="1815846"/>
                  </a:lnTo>
                  <a:lnTo>
                    <a:pt x="6096" y="1822450"/>
                  </a:lnTo>
                  <a:lnTo>
                    <a:pt x="12573" y="1826895"/>
                  </a:lnTo>
                  <a:lnTo>
                    <a:pt x="20701" y="1828546"/>
                  </a:lnTo>
                  <a:lnTo>
                    <a:pt x="643890" y="1828546"/>
                  </a:lnTo>
                  <a:lnTo>
                    <a:pt x="651891" y="1826895"/>
                  </a:lnTo>
                  <a:lnTo>
                    <a:pt x="658495" y="1822450"/>
                  </a:lnTo>
                  <a:lnTo>
                    <a:pt x="662940" y="1815846"/>
                  </a:lnTo>
                  <a:lnTo>
                    <a:pt x="664591" y="1807845"/>
                  </a:lnTo>
                  <a:close/>
                </a:path>
                <a:path w="5162550" h="1828800">
                  <a:moveTo>
                    <a:pt x="4942078" y="224891"/>
                  </a:moveTo>
                  <a:lnTo>
                    <a:pt x="413766" y="224891"/>
                  </a:lnTo>
                  <a:lnTo>
                    <a:pt x="413766" y="1425956"/>
                  </a:lnTo>
                  <a:lnTo>
                    <a:pt x="4942078" y="1425956"/>
                  </a:lnTo>
                  <a:lnTo>
                    <a:pt x="4942078" y="224891"/>
                  </a:lnTo>
                  <a:close/>
                </a:path>
                <a:path w="5162550" h="1828800">
                  <a:moveTo>
                    <a:pt x="5162550" y="20701"/>
                  </a:moveTo>
                  <a:lnTo>
                    <a:pt x="5160899" y="12573"/>
                  </a:lnTo>
                  <a:lnTo>
                    <a:pt x="5156454" y="6096"/>
                  </a:lnTo>
                  <a:lnTo>
                    <a:pt x="5149850" y="1651"/>
                  </a:lnTo>
                  <a:lnTo>
                    <a:pt x="5141849" y="0"/>
                  </a:lnTo>
                  <a:lnTo>
                    <a:pt x="4518533" y="0"/>
                  </a:lnTo>
                  <a:lnTo>
                    <a:pt x="4510532" y="1651"/>
                  </a:lnTo>
                  <a:lnTo>
                    <a:pt x="4503928" y="6096"/>
                  </a:lnTo>
                  <a:lnTo>
                    <a:pt x="4499610" y="12573"/>
                  </a:lnTo>
                  <a:lnTo>
                    <a:pt x="4497959" y="20701"/>
                  </a:lnTo>
                  <a:lnTo>
                    <a:pt x="4499610" y="28702"/>
                  </a:lnTo>
                  <a:lnTo>
                    <a:pt x="4503928" y="35179"/>
                  </a:lnTo>
                  <a:lnTo>
                    <a:pt x="4510532" y="39624"/>
                  </a:lnTo>
                  <a:lnTo>
                    <a:pt x="4518533" y="41275"/>
                  </a:lnTo>
                  <a:lnTo>
                    <a:pt x="5121148" y="41275"/>
                  </a:lnTo>
                  <a:lnTo>
                    <a:pt x="5121148" y="833882"/>
                  </a:lnTo>
                  <a:lnTo>
                    <a:pt x="5122799" y="842010"/>
                  </a:lnTo>
                  <a:lnTo>
                    <a:pt x="5127244" y="848487"/>
                  </a:lnTo>
                  <a:lnTo>
                    <a:pt x="5133848" y="852932"/>
                  </a:lnTo>
                  <a:lnTo>
                    <a:pt x="5141849" y="854583"/>
                  </a:lnTo>
                  <a:lnTo>
                    <a:pt x="5149850" y="852932"/>
                  </a:lnTo>
                  <a:lnTo>
                    <a:pt x="5156454" y="848487"/>
                  </a:lnTo>
                  <a:lnTo>
                    <a:pt x="5160899" y="842010"/>
                  </a:lnTo>
                  <a:lnTo>
                    <a:pt x="5162550" y="833882"/>
                  </a:lnTo>
                  <a:lnTo>
                    <a:pt x="5162550" y="207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039724" y="6619849"/>
              <a:ext cx="4524375" cy="1200150"/>
            </a:xfrm>
            <a:custGeom>
              <a:avLst/>
              <a:gdLst/>
              <a:ahLst/>
              <a:cxnLst/>
              <a:rect l="l" t="t" r="r" b="b"/>
              <a:pathLst>
                <a:path w="4524375" h="1200150">
                  <a:moveTo>
                    <a:pt x="4523867" y="0"/>
                  </a:moveTo>
                  <a:lnTo>
                    <a:pt x="0" y="0"/>
                  </a:lnTo>
                  <a:lnTo>
                    <a:pt x="0" y="1200048"/>
                  </a:lnTo>
                  <a:lnTo>
                    <a:pt x="4523867" y="1200048"/>
                  </a:lnTo>
                  <a:lnTo>
                    <a:pt x="4523867" y="0"/>
                  </a:lnTo>
                  <a:close/>
                </a:path>
              </a:pathLst>
            </a:custGeom>
            <a:solidFill>
              <a:srgbClr val="044F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820650" y="6219825"/>
              <a:ext cx="5162550" cy="1828800"/>
            </a:xfrm>
            <a:custGeom>
              <a:avLst/>
              <a:gdLst/>
              <a:ahLst/>
              <a:cxnLst/>
              <a:rect l="l" t="t" r="r" b="b"/>
              <a:pathLst>
                <a:path w="5162550" h="1828800">
                  <a:moveTo>
                    <a:pt x="664591" y="1807845"/>
                  </a:moveTo>
                  <a:lnTo>
                    <a:pt x="662940" y="1799844"/>
                  </a:lnTo>
                  <a:lnTo>
                    <a:pt x="658495" y="1793240"/>
                  </a:lnTo>
                  <a:lnTo>
                    <a:pt x="651891" y="1788795"/>
                  </a:lnTo>
                  <a:lnTo>
                    <a:pt x="643890" y="1787271"/>
                  </a:lnTo>
                  <a:lnTo>
                    <a:pt x="41275" y="1787271"/>
                  </a:lnTo>
                  <a:lnTo>
                    <a:pt x="41275" y="994537"/>
                  </a:lnTo>
                  <a:lnTo>
                    <a:pt x="39624" y="986536"/>
                  </a:lnTo>
                  <a:lnTo>
                    <a:pt x="35306" y="980059"/>
                  </a:lnTo>
                  <a:lnTo>
                    <a:pt x="28702" y="975614"/>
                  </a:lnTo>
                  <a:lnTo>
                    <a:pt x="20701" y="973963"/>
                  </a:lnTo>
                  <a:lnTo>
                    <a:pt x="12573" y="975614"/>
                  </a:lnTo>
                  <a:lnTo>
                    <a:pt x="6096" y="980059"/>
                  </a:lnTo>
                  <a:lnTo>
                    <a:pt x="1651" y="986536"/>
                  </a:lnTo>
                  <a:lnTo>
                    <a:pt x="0" y="994537"/>
                  </a:lnTo>
                  <a:lnTo>
                    <a:pt x="0" y="1807845"/>
                  </a:lnTo>
                  <a:lnTo>
                    <a:pt x="1651" y="1815846"/>
                  </a:lnTo>
                  <a:lnTo>
                    <a:pt x="6096" y="1822450"/>
                  </a:lnTo>
                  <a:lnTo>
                    <a:pt x="12573" y="1826895"/>
                  </a:lnTo>
                  <a:lnTo>
                    <a:pt x="20701" y="1828546"/>
                  </a:lnTo>
                  <a:lnTo>
                    <a:pt x="643890" y="1828546"/>
                  </a:lnTo>
                  <a:lnTo>
                    <a:pt x="651891" y="1826895"/>
                  </a:lnTo>
                  <a:lnTo>
                    <a:pt x="658495" y="1822450"/>
                  </a:lnTo>
                  <a:lnTo>
                    <a:pt x="662940" y="1815846"/>
                  </a:lnTo>
                  <a:lnTo>
                    <a:pt x="664591" y="1807845"/>
                  </a:lnTo>
                  <a:close/>
                </a:path>
                <a:path w="5162550" h="1828800">
                  <a:moveTo>
                    <a:pt x="4942065" y="224878"/>
                  </a:moveTo>
                  <a:lnTo>
                    <a:pt x="413753" y="224878"/>
                  </a:lnTo>
                  <a:lnTo>
                    <a:pt x="413753" y="1425956"/>
                  </a:lnTo>
                  <a:lnTo>
                    <a:pt x="4942065" y="1425956"/>
                  </a:lnTo>
                  <a:lnTo>
                    <a:pt x="4942065" y="224878"/>
                  </a:lnTo>
                  <a:close/>
                </a:path>
                <a:path w="5162550" h="1828800">
                  <a:moveTo>
                    <a:pt x="5162550" y="20574"/>
                  </a:moveTo>
                  <a:lnTo>
                    <a:pt x="5160899" y="12573"/>
                  </a:lnTo>
                  <a:lnTo>
                    <a:pt x="5156454" y="6096"/>
                  </a:lnTo>
                  <a:lnTo>
                    <a:pt x="5149850" y="1651"/>
                  </a:lnTo>
                  <a:lnTo>
                    <a:pt x="5141849" y="0"/>
                  </a:lnTo>
                  <a:lnTo>
                    <a:pt x="4518533" y="0"/>
                  </a:lnTo>
                  <a:lnTo>
                    <a:pt x="4510532" y="1651"/>
                  </a:lnTo>
                  <a:lnTo>
                    <a:pt x="4503928" y="6096"/>
                  </a:lnTo>
                  <a:lnTo>
                    <a:pt x="4499610" y="12573"/>
                  </a:lnTo>
                  <a:lnTo>
                    <a:pt x="4497959" y="20574"/>
                  </a:lnTo>
                  <a:lnTo>
                    <a:pt x="4499610" y="28702"/>
                  </a:lnTo>
                  <a:lnTo>
                    <a:pt x="4503928" y="35179"/>
                  </a:lnTo>
                  <a:lnTo>
                    <a:pt x="4510532" y="39624"/>
                  </a:lnTo>
                  <a:lnTo>
                    <a:pt x="4518533" y="41275"/>
                  </a:lnTo>
                  <a:lnTo>
                    <a:pt x="5121148" y="41275"/>
                  </a:lnTo>
                  <a:lnTo>
                    <a:pt x="5121148" y="833882"/>
                  </a:lnTo>
                  <a:lnTo>
                    <a:pt x="5122799" y="841883"/>
                  </a:lnTo>
                  <a:lnTo>
                    <a:pt x="5127244" y="848487"/>
                  </a:lnTo>
                  <a:lnTo>
                    <a:pt x="5133848" y="852932"/>
                  </a:lnTo>
                  <a:lnTo>
                    <a:pt x="5141849" y="854583"/>
                  </a:lnTo>
                  <a:lnTo>
                    <a:pt x="5149850" y="852932"/>
                  </a:lnTo>
                  <a:lnTo>
                    <a:pt x="5156454" y="848487"/>
                  </a:lnTo>
                  <a:lnTo>
                    <a:pt x="5160899" y="841883"/>
                  </a:lnTo>
                  <a:lnTo>
                    <a:pt x="5162550" y="833882"/>
                  </a:lnTo>
                  <a:lnTo>
                    <a:pt x="5162550" y="205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476371" y="2877248"/>
            <a:ext cx="10815320" cy="139827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3800" spc="1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Иргэн</a:t>
            </a:r>
            <a:r>
              <a:rPr sz="3800" spc="43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800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sz="3800" spc="3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800" spc="1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эрүүгийн</a:t>
            </a:r>
            <a:r>
              <a:rPr sz="3800" spc="48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800" spc="1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хэргийн</a:t>
            </a:r>
            <a:r>
              <a:rPr sz="3800" spc="4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800" spc="1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шүүхэд</a:t>
            </a:r>
            <a:r>
              <a:rPr sz="3800" spc="4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800" spc="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үндсэн</a:t>
            </a:r>
            <a:r>
              <a:rPr sz="3800" spc="4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800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81075" algn="ctr">
              <a:lnSpc>
                <a:spcPct val="100000"/>
              </a:lnSpc>
              <a:spcBef>
                <a:spcPts val="845"/>
              </a:spcBef>
            </a:pPr>
            <a:r>
              <a:rPr sz="3800" spc="1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</a:t>
            </a:r>
            <a:r>
              <a:rPr sz="3800" spc="4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800" spc="1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ашигладаг:</a:t>
            </a:r>
            <a:endParaRPr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73137" y="5278754"/>
            <a:ext cx="41751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ХЭРГИЙН</a:t>
            </a:r>
            <a:r>
              <a:rPr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ЯВЦЫН</a:t>
            </a:r>
            <a:r>
              <a:rPr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ХЯНАЛТ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64564" y="5587682"/>
            <a:ext cx="3825240" cy="8070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ts val="3060"/>
              </a:lnSpc>
              <a:spcBef>
                <a:spcPts val="125"/>
              </a:spcBef>
            </a:pPr>
            <a:r>
              <a:rPr sz="2600" b="1" spc="-105" dirty="0">
                <a:latin typeface="Arial" panose="020B0604020202020204" pitchFamily="34" charset="0"/>
                <a:cs typeface="Arial" panose="020B0604020202020204" pitchFamily="34" charset="0"/>
              </a:rPr>
              <a:t>МЭДЭЭЛЛИЙН</a:t>
            </a:r>
            <a:r>
              <a:rPr sz="2600" b="1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25" dirty="0">
                <a:latin typeface="Arial" panose="020B0604020202020204" pitchFamily="34" charset="0"/>
                <a:cs typeface="Arial" panose="020B0604020202020204" pitchFamily="34" charset="0"/>
              </a:rPr>
              <a:t>СИСТЕМ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74295" algn="ctr">
              <a:lnSpc>
                <a:spcPts val="3060"/>
              </a:lnSpc>
            </a:pPr>
            <a:r>
              <a:rPr sz="2600" b="1" spc="-114" dirty="0">
                <a:latin typeface="Arial" panose="020B0604020202020204" pitchFamily="34" charset="0"/>
                <a:cs typeface="Arial" panose="020B0604020202020204" pitchFamily="34" charset="0"/>
              </a:rPr>
              <a:t>(E-</a:t>
            </a:r>
            <a:r>
              <a:rPr sz="2600" b="1" spc="-55" dirty="0">
                <a:latin typeface="Arial" panose="020B0604020202020204" pitchFamily="34" charset="0"/>
                <a:cs typeface="Arial" panose="020B0604020202020204" pitchFamily="34" charset="0"/>
              </a:rPr>
              <a:t>Бүртгэл)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634465" y="6399466"/>
            <a:ext cx="3011170" cy="4032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50" b="1" dirty="0">
                <a:latin typeface="Arial" panose="020B0604020202020204" pitchFamily="34" charset="0"/>
                <a:cs typeface="Arial" panose="020B0604020202020204" pitchFamily="34" charset="0"/>
              </a:rPr>
              <a:t>Эрүүгийн</a:t>
            </a:r>
            <a:r>
              <a:rPr sz="2450" b="1" spc="1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50" b="1" spc="-10" dirty="0">
                <a:latin typeface="Arial" panose="020B0604020202020204" pitchFamily="34" charset="0"/>
                <a:cs typeface="Arial" panose="020B0604020202020204" pitchFamily="34" charset="0"/>
              </a:rPr>
              <a:t>хэргийн</a:t>
            </a:r>
            <a:endParaRPr sz="2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726160" y="6758622"/>
            <a:ext cx="3260725" cy="781624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150495">
              <a:lnSpc>
                <a:spcPts val="2850"/>
              </a:lnSpc>
              <a:spcBef>
                <a:spcPts val="295"/>
              </a:spcBef>
            </a:pPr>
            <a:r>
              <a:rPr sz="2450" b="1" spc="90" dirty="0">
                <a:latin typeface="Arial" panose="020B0604020202020204" pitchFamily="34" charset="0"/>
                <a:cs typeface="Arial" panose="020B0604020202020204" pitchFamily="34" charset="0"/>
              </a:rPr>
              <a:t>нэгдсэн</a:t>
            </a:r>
            <a:r>
              <a:rPr sz="2450" b="1" spc="2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50" b="1" spc="75" dirty="0">
                <a:latin typeface="Arial" panose="020B0604020202020204" pitchFamily="34" charset="0"/>
                <a:cs typeface="Arial" panose="020B0604020202020204" pitchFamily="34" charset="0"/>
              </a:rPr>
              <a:t>цахим </a:t>
            </a:r>
            <a:r>
              <a:rPr sz="2450" b="1" spc="90" dirty="0">
                <a:latin typeface="Arial" panose="020B0604020202020204" pitchFamily="34" charset="0"/>
                <a:cs typeface="Arial" panose="020B0604020202020204" pitchFamily="34" charset="0"/>
              </a:rPr>
              <a:t>систем</a:t>
            </a:r>
            <a:r>
              <a:rPr sz="2450" b="1" spc="2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50" b="1" spc="-45" dirty="0">
                <a:latin typeface="Arial" panose="020B0604020202020204" pitchFamily="34" charset="0"/>
                <a:cs typeface="Arial" panose="020B0604020202020204" pitchFamily="34" charset="0"/>
              </a:rPr>
              <a:t>(E</a:t>
            </a:r>
            <a:r>
              <a:rPr sz="2450" b="1" spc="-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50" b="1" spc="60" dirty="0">
                <a:latin typeface="Arial" panose="020B0604020202020204" pitchFamily="34" charset="0"/>
                <a:cs typeface="Arial" panose="020B0604020202020204" pitchFamily="34" charset="0"/>
              </a:rPr>
              <a:t>Berpadu)</a:t>
            </a:r>
            <a:endParaRPr sz="2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412101" y="5875591"/>
            <a:ext cx="2926080" cy="8077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0320" algn="ctr">
              <a:lnSpc>
                <a:spcPts val="3060"/>
              </a:lnSpc>
              <a:spcBef>
                <a:spcPts val="125"/>
              </a:spcBef>
            </a:pPr>
            <a:r>
              <a:rPr sz="2600" b="1" spc="55" dirty="0"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sz="2600" b="1" spc="-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20" dirty="0">
                <a:latin typeface="Arial" panose="020B0604020202020204" pitchFamily="34" charset="0"/>
                <a:cs typeface="Arial" panose="020B0604020202020204" pitchFamily="34" charset="0"/>
              </a:rPr>
              <a:t>ШҮҮХ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060"/>
              </a:lnSpc>
            </a:pPr>
            <a:r>
              <a:rPr sz="2600" b="1" spc="45" dirty="0">
                <a:latin typeface="Arial" panose="020B0604020202020204" pitchFamily="34" charset="0"/>
                <a:cs typeface="Arial" panose="020B0604020202020204" pitchFamily="34" charset="0"/>
              </a:rPr>
              <a:t>(Иргэний</a:t>
            </a:r>
            <a:r>
              <a:rPr sz="2600" b="1" spc="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10" dirty="0">
                <a:latin typeface="Arial" panose="020B0604020202020204" pitchFamily="34" charset="0"/>
                <a:cs typeface="Arial" panose="020B0604020202020204" pitchFamily="34" charset="0"/>
              </a:rPr>
              <a:t>хэрэг)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295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04773"/>
            <a:ext cx="18288000" cy="10182225"/>
            <a:chOff x="0" y="104773"/>
            <a:chExt cx="18288000" cy="10182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1150" y="104773"/>
              <a:ext cx="16706850" cy="101822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333874"/>
              <a:ext cx="7639049" cy="59531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4774"/>
              <a:ext cx="9686924" cy="79248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85775" y="6276974"/>
              <a:ext cx="6238875" cy="4010025"/>
            </a:xfrm>
            <a:custGeom>
              <a:avLst/>
              <a:gdLst/>
              <a:ahLst/>
              <a:cxnLst/>
              <a:rect l="l" t="t" r="r" b="b"/>
              <a:pathLst>
                <a:path w="6238875" h="4010025">
                  <a:moveTo>
                    <a:pt x="1418336" y="614299"/>
                  </a:moveTo>
                  <a:lnTo>
                    <a:pt x="1063752" y="0"/>
                  </a:lnTo>
                  <a:lnTo>
                    <a:pt x="354584" y="0"/>
                  </a:lnTo>
                  <a:lnTo>
                    <a:pt x="0" y="614299"/>
                  </a:lnTo>
                  <a:lnTo>
                    <a:pt x="354584" y="1228598"/>
                  </a:lnTo>
                  <a:lnTo>
                    <a:pt x="1063752" y="1228598"/>
                  </a:lnTo>
                  <a:lnTo>
                    <a:pt x="1418336" y="614299"/>
                  </a:lnTo>
                  <a:close/>
                </a:path>
                <a:path w="6238875" h="4010025">
                  <a:moveTo>
                    <a:pt x="2472563" y="1587246"/>
                  </a:moveTo>
                  <a:lnTo>
                    <a:pt x="2238883" y="1182243"/>
                  </a:lnTo>
                  <a:lnTo>
                    <a:pt x="1771396" y="1182243"/>
                  </a:lnTo>
                  <a:lnTo>
                    <a:pt x="1537589" y="1587246"/>
                  </a:lnTo>
                  <a:lnTo>
                    <a:pt x="1771396" y="1992122"/>
                  </a:lnTo>
                  <a:lnTo>
                    <a:pt x="2238883" y="1992122"/>
                  </a:lnTo>
                  <a:lnTo>
                    <a:pt x="2472563" y="1587246"/>
                  </a:lnTo>
                  <a:close/>
                </a:path>
                <a:path w="6238875" h="4010025">
                  <a:moveTo>
                    <a:pt x="6238367" y="3627742"/>
                  </a:moveTo>
                  <a:lnTo>
                    <a:pt x="5957443" y="3141167"/>
                  </a:lnTo>
                  <a:lnTo>
                    <a:pt x="5395722" y="3141167"/>
                  </a:lnTo>
                  <a:lnTo>
                    <a:pt x="5114798" y="3627742"/>
                  </a:lnTo>
                  <a:lnTo>
                    <a:pt x="5335486" y="4010025"/>
                  </a:lnTo>
                  <a:lnTo>
                    <a:pt x="6017666" y="4010025"/>
                  </a:lnTo>
                  <a:lnTo>
                    <a:pt x="6238367" y="3627742"/>
                  </a:lnTo>
                  <a:close/>
                </a:path>
              </a:pathLst>
            </a:custGeom>
            <a:solidFill>
              <a:srgbClr val="0D92C1">
                <a:alpha val="5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6810374"/>
              <a:ext cx="2066925" cy="3476625"/>
            </a:xfrm>
            <a:custGeom>
              <a:avLst/>
              <a:gdLst/>
              <a:ahLst/>
              <a:cxnLst/>
              <a:rect l="l" t="t" r="r" b="b"/>
              <a:pathLst>
                <a:path w="2066925" h="3476625">
                  <a:moveTo>
                    <a:pt x="682472" y="697611"/>
                  </a:moveTo>
                  <a:lnTo>
                    <a:pt x="279793" y="0"/>
                  </a:lnTo>
                  <a:lnTo>
                    <a:pt x="0" y="0"/>
                  </a:lnTo>
                  <a:lnTo>
                    <a:pt x="0" y="1395349"/>
                  </a:lnTo>
                  <a:lnTo>
                    <a:pt x="279793" y="1395349"/>
                  </a:lnTo>
                  <a:lnTo>
                    <a:pt x="682472" y="697611"/>
                  </a:lnTo>
                  <a:close/>
                </a:path>
                <a:path w="2066925" h="3476625">
                  <a:moveTo>
                    <a:pt x="2000250" y="1527302"/>
                  </a:moveTo>
                  <a:lnTo>
                    <a:pt x="1597533" y="829691"/>
                  </a:lnTo>
                  <a:lnTo>
                    <a:pt x="792213" y="829691"/>
                  </a:lnTo>
                  <a:lnTo>
                    <a:pt x="389585" y="1527302"/>
                  </a:lnTo>
                  <a:lnTo>
                    <a:pt x="792213" y="2224963"/>
                  </a:lnTo>
                  <a:lnTo>
                    <a:pt x="1597533" y="2224963"/>
                  </a:lnTo>
                  <a:lnTo>
                    <a:pt x="2000250" y="1527302"/>
                  </a:lnTo>
                  <a:close/>
                </a:path>
                <a:path w="2066925" h="3476625">
                  <a:moveTo>
                    <a:pt x="2066671" y="3110573"/>
                  </a:moveTo>
                  <a:lnTo>
                    <a:pt x="1664081" y="2412936"/>
                  </a:lnTo>
                  <a:lnTo>
                    <a:pt x="858761" y="2412936"/>
                  </a:lnTo>
                  <a:lnTo>
                    <a:pt x="456095" y="3110573"/>
                  </a:lnTo>
                  <a:lnTo>
                    <a:pt x="667397" y="3476625"/>
                  </a:lnTo>
                  <a:lnTo>
                    <a:pt x="1855431" y="3476625"/>
                  </a:lnTo>
                  <a:lnTo>
                    <a:pt x="2066671" y="3110573"/>
                  </a:lnTo>
                  <a:close/>
                </a:path>
              </a:pathLst>
            </a:custGeom>
            <a:solidFill>
              <a:srgbClr val="00608B">
                <a:alpha val="5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971800" y="9220200"/>
              <a:ext cx="1619250" cy="1066800"/>
            </a:xfrm>
            <a:custGeom>
              <a:avLst/>
              <a:gdLst/>
              <a:ahLst/>
              <a:cxnLst/>
              <a:rect l="l" t="t" r="r" b="b"/>
              <a:pathLst>
                <a:path w="1619250" h="1066800">
                  <a:moveTo>
                    <a:pt x="1214374" y="0"/>
                  </a:moveTo>
                  <a:lnTo>
                    <a:pt x="404875" y="0"/>
                  </a:lnTo>
                  <a:lnTo>
                    <a:pt x="0" y="699274"/>
                  </a:lnTo>
                  <a:lnTo>
                    <a:pt x="212775" y="1066800"/>
                  </a:lnTo>
                  <a:lnTo>
                    <a:pt x="1406474" y="1066800"/>
                  </a:lnTo>
                  <a:lnTo>
                    <a:pt x="1619250" y="699274"/>
                  </a:lnTo>
                  <a:lnTo>
                    <a:pt x="1214374" y="0"/>
                  </a:lnTo>
                  <a:close/>
                </a:path>
              </a:pathLst>
            </a:custGeom>
            <a:solidFill>
              <a:srgbClr val="0D92C1">
                <a:alpha val="5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8505825"/>
              <a:ext cx="3200400" cy="1781175"/>
            </a:xfrm>
            <a:custGeom>
              <a:avLst/>
              <a:gdLst/>
              <a:ahLst/>
              <a:cxnLst/>
              <a:rect l="l" t="t" r="r" b="b"/>
              <a:pathLst>
                <a:path w="3200400" h="1781175">
                  <a:moveTo>
                    <a:pt x="470585" y="1781175"/>
                  </a:moveTo>
                  <a:lnTo>
                    <a:pt x="301434" y="1487741"/>
                  </a:lnTo>
                  <a:lnTo>
                    <a:pt x="0" y="1487741"/>
                  </a:lnTo>
                  <a:lnTo>
                    <a:pt x="0" y="1781175"/>
                  </a:lnTo>
                  <a:lnTo>
                    <a:pt x="470585" y="1781175"/>
                  </a:lnTo>
                  <a:close/>
                </a:path>
                <a:path w="3200400" h="1781175">
                  <a:moveTo>
                    <a:pt x="2994114" y="1781175"/>
                  </a:moveTo>
                  <a:lnTo>
                    <a:pt x="2824988" y="1487741"/>
                  </a:lnTo>
                  <a:lnTo>
                    <a:pt x="2156587" y="1487741"/>
                  </a:lnTo>
                  <a:lnTo>
                    <a:pt x="1987448" y="1781175"/>
                  </a:lnTo>
                  <a:lnTo>
                    <a:pt x="2994114" y="1781175"/>
                  </a:lnTo>
                  <a:close/>
                </a:path>
                <a:path w="3200400" h="1781175">
                  <a:moveTo>
                    <a:pt x="3199892" y="615022"/>
                  </a:moveTo>
                  <a:lnTo>
                    <a:pt x="2845308" y="0"/>
                  </a:lnTo>
                  <a:lnTo>
                    <a:pt x="2136267" y="0"/>
                  </a:lnTo>
                  <a:lnTo>
                    <a:pt x="1781810" y="615022"/>
                  </a:lnTo>
                  <a:lnTo>
                    <a:pt x="2136267" y="1230045"/>
                  </a:lnTo>
                  <a:lnTo>
                    <a:pt x="2845308" y="1230045"/>
                  </a:lnTo>
                  <a:lnTo>
                    <a:pt x="3199892" y="615022"/>
                  </a:lnTo>
                  <a:close/>
                </a:path>
              </a:pathLst>
            </a:custGeom>
            <a:solidFill>
              <a:srgbClr val="00608B">
                <a:alpha val="5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7400924"/>
              <a:ext cx="2886075" cy="2752725"/>
            </a:xfrm>
            <a:custGeom>
              <a:avLst/>
              <a:gdLst/>
              <a:ahLst/>
              <a:cxnLst/>
              <a:rect l="l" t="t" r="r" b="b"/>
              <a:pathLst>
                <a:path w="2886075" h="2752725">
                  <a:moveTo>
                    <a:pt x="1502537" y="711327"/>
                  </a:moveTo>
                  <a:lnTo>
                    <a:pt x="1092288" y="0"/>
                  </a:lnTo>
                  <a:lnTo>
                    <a:pt x="271741" y="0"/>
                  </a:lnTo>
                  <a:lnTo>
                    <a:pt x="0" y="471043"/>
                  </a:lnTo>
                  <a:lnTo>
                    <a:pt x="0" y="525907"/>
                  </a:lnTo>
                  <a:lnTo>
                    <a:pt x="287502" y="27432"/>
                  </a:lnTo>
                  <a:lnTo>
                    <a:pt x="1076477" y="27432"/>
                  </a:lnTo>
                  <a:lnTo>
                    <a:pt x="1470914" y="711327"/>
                  </a:lnTo>
                  <a:lnTo>
                    <a:pt x="1076477" y="1395095"/>
                  </a:lnTo>
                  <a:lnTo>
                    <a:pt x="287502" y="1395095"/>
                  </a:lnTo>
                  <a:lnTo>
                    <a:pt x="0" y="896620"/>
                  </a:lnTo>
                  <a:lnTo>
                    <a:pt x="0" y="951484"/>
                  </a:lnTo>
                  <a:lnTo>
                    <a:pt x="271741" y="1422527"/>
                  </a:lnTo>
                  <a:lnTo>
                    <a:pt x="1092288" y="1422527"/>
                  </a:lnTo>
                  <a:lnTo>
                    <a:pt x="1502537" y="711327"/>
                  </a:lnTo>
                  <a:close/>
                </a:path>
                <a:path w="2886075" h="2752725">
                  <a:moveTo>
                    <a:pt x="2885821" y="2040864"/>
                  </a:moveTo>
                  <a:lnTo>
                    <a:pt x="2854198" y="1986038"/>
                  </a:lnTo>
                  <a:lnTo>
                    <a:pt x="2854198" y="2040864"/>
                  </a:lnTo>
                  <a:lnTo>
                    <a:pt x="2459736" y="2724683"/>
                  </a:lnTo>
                  <a:lnTo>
                    <a:pt x="1670812" y="2724683"/>
                  </a:lnTo>
                  <a:lnTo>
                    <a:pt x="1276350" y="2040864"/>
                  </a:lnTo>
                  <a:lnTo>
                    <a:pt x="1670812" y="1356995"/>
                  </a:lnTo>
                  <a:lnTo>
                    <a:pt x="2459736" y="1356995"/>
                  </a:lnTo>
                  <a:lnTo>
                    <a:pt x="2854198" y="2040864"/>
                  </a:lnTo>
                  <a:lnTo>
                    <a:pt x="2854198" y="1986038"/>
                  </a:lnTo>
                  <a:lnTo>
                    <a:pt x="2491359" y="1356995"/>
                  </a:lnTo>
                  <a:lnTo>
                    <a:pt x="2475611" y="1329563"/>
                  </a:lnTo>
                  <a:lnTo>
                    <a:pt x="1654937" y="1329563"/>
                  </a:lnTo>
                  <a:lnTo>
                    <a:pt x="1244739" y="2040864"/>
                  </a:lnTo>
                  <a:lnTo>
                    <a:pt x="1654937" y="2752102"/>
                  </a:lnTo>
                  <a:lnTo>
                    <a:pt x="2475611" y="2752102"/>
                  </a:lnTo>
                  <a:lnTo>
                    <a:pt x="2491359" y="2724683"/>
                  </a:lnTo>
                  <a:lnTo>
                    <a:pt x="2885821" y="2040864"/>
                  </a:lnTo>
                  <a:close/>
                </a:path>
              </a:pathLst>
            </a:custGeom>
            <a:solidFill>
              <a:srgbClr val="F9AE40">
                <a:alpha val="5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57525" y="8039100"/>
              <a:ext cx="2742565" cy="2247900"/>
            </a:xfrm>
            <a:custGeom>
              <a:avLst/>
              <a:gdLst/>
              <a:ahLst/>
              <a:cxnLst/>
              <a:rect l="l" t="t" r="r" b="b"/>
              <a:pathLst>
                <a:path w="2742565" h="2247900">
                  <a:moveTo>
                    <a:pt x="1080770" y="467741"/>
                  </a:moveTo>
                  <a:lnTo>
                    <a:pt x="810641" y="0"/>
                  </a:lnTo>
                  <a:lnTo>
                    <a:pt x="270243" y="0"/>
                  </a:lnTo>
                  <a:lnTo>
                    <a:pt x="0" y="467741"/>
                  </a:lnTo>
                  <a:lnTo>
                    <a:pt x="270243" y="935609"/>
                  </a:lnTo>
                  <a:lnTo>
                    <a:pt x="810641" y="935609"/>
                  </a:lnTo>
                  <a:lnTo>
                    <a:pt x="1080770" y="467741"/>
                  </a:lnTo>
                  <a:close/>
                </a:path>
                <a:path w="2742565" h="2247900">
                  <a:moveTo>
                    <a:pt x="2597607" y="2247900"/>
                  </a:moveTo>
                  <a:lnTo>
                    <a:pt x="2428113" y="1954504"/>
                  </a:lnTo>
                  <a:lnTo>
                    <a:pt x="1829816" y="1954504"/>
                  </a:lnTo>
                  <a:lnTo>
                    <a:pt x="1660309" y="2247900"/>
                  </a:lnTo>
                  <a:lnTo>
                    <a:pt x="2597607" y="2247900"/>
                  </a:lnTo>
                  <a:close/>
                </a:path>
                <a:path w="2742565" h="2247900">
                  <a:moveTo>
                    <a:pt x="2742565" y="1155827"/>
                  </a:moveTo>
                  <a:lnTo>
                    <a:pt x="2362708" y="497967"/>
                  </a:lnTo>
                  <a:lnTo>
                    <a:pt x="1602740" y="497967"/>
                  </a:lnTo>
                  <a:lnTo>
                    <a:pt x="1222756" y="1155827"/>
                  </a:lnTo>
                  <a:lnTo>
                    <a:pt x="1602740" y="1813623"/>
                  </a:lnTo>
                  <a:lnTo>
                    <a:pt x="2362708" y="1813623"/>
                  </a:lnTo>
                  <a:lnTo>
                    <a:pt x="2742565" y="1155827"/>
                  </a:lnTo>
                  <a:close/>
                </a:path>
              </a:pathLst>
            </a:custGeom>
            <a:solidFill>
              <a:srgbClr val="00608B">
                <a:alpha val="5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8429625"/>
              <a:ext cx="685800" cy="1400175"/>
            </a:xfrm>
            <a:custGeom>
              <a:avLst/>
              <a:gdLst/>
              <a:ahLst/>
              <a:cxnLst/>
              <a:rect l="l" t="t" r="r" b="b"/>
              <a:pathLst>
                <a:path w="685800" h="1400175">
                  <a:moveTo>
                    <a:pt x="281012" y="0"/>
                  </a:moveTo>
                  <a:lnTo>
                    <a:pt x="0" y="0"/>
                  </a:lnTo>
                  <a:lnTo>
                    <a:pt x="0" y="1399832"/>
                  </a:lnTo>
                  <a:lnTo>
                    <a:pt x="281012" y="1399832"/>
                  </a:lnTo>
                  <a:lnTo>
                    <a:pt x="685431" y="699909"/>
                  </a:lnTo>
                  <a:lnTo>
                    <a:pt x="281012" y="0"/>
                  </a:lnTo>
                  <a:close/>
                </a:path>
              </a:pathLst>
            </a:custGeom>
            <a:solidFill>
              <a:srgbClr val="0D92C1">
                <a:alpha val="5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7429499"/>
              <a:ext cx="6019800" cy="2857500"/>
            </a:xfrm>
            <a:custGeom>
              <a:avLst/>
              <a:gdLst/>
              <a:ahLst/>
              <a:cxnLst/>
              <a:rect l="l" t="t" r="r" b="b"/>
              <a:pathLst>
                <a:path w="6019800" h="2857500">
                  <a:moveTo>
                    <a:pt x="702170" y="2490559"/>
                  </a:moveTo>
                  <a:lnTo>
                    <a:pt x="291515" y="1778101"/>
                  </a:lnTo>
                  <a:lnTo>
                    <a:pt x="0" y="1778101"/>
                  </a:lnTo>
                  <a:lnTo>
                    <a:pt x="0" y="1805559"/>
                  </a:lnTo>
                  <a:lnTo>
                    <a:pt x="275678" y="1805559"/>
                  </a:lnTo>
                  <a:lnTo>
                    <a:pt x="670560" y="2490559"/>
                  </a:lnTo>
                  <a:lnTo>
                    <a:pt x="459016" y="2857500"/>
                  </a:lnTo>
                  <a:lnTo>
                    <a:pt x="490664" y="2857500"/>
                  </a:lnTo>
                  <a:lnTo>
                    <a:pt x="702170" y="2490559"/>
                  </a:lnTo>
                  <a:close/>
                </a:path>
                <a:path w="6019800" h="2857500">
                  <a:moveTo>
                    <a:pt x="3966083" y="621538"/>
                  </a:moveTo>
                  <a:lnTo>
                    <a:pt x="3934333" y="566674"/>
                  </a:lnTo>
                  <a:lnTo>
                    <a:pt x="3934333" y="621538"/>
                  </a:lnTo>
                  <a:lnTo>
                    <a:pt x="3591814" y="1215771"/>
                  </a:lnTo>
                  <a:lnTo>
                    <a:pt x="2906903" y="1215771"/>
                  </a:lnTo>
                  <a:lnTo>
                    <a:pt x="2564384" y="621538"/>
                  </a:lnTo>
                  <a:lnTo>
                    <a:pt x="2906903" y="27432"/>
                  </a:lnTo>
                  <a:lnTo>
                    <a:pt x="3591814" y="27432"/>
                  </a:lnTo>
                  <a:lnTo>
                    <a:pt x="3934333" y="621538"/>
                  </a:lnTo>
                  <a:lnTo>
                    <a:pt x="3934333" y="566674"/>
                  </a:lnTo>
                  <a:lnTo>
                    <a:pt x="3623564" y="27432"/>
                  </a:lnTo>
                  <a:lnTo>
                    <a:pt x="3607689" y="0"/>
                  </a:lnTo>
                  <a:lnTo>
                    <a:pt x="2891028" y="0"/>
                  </a:lnTo>
                  <a:lnTo>
                    <a:pt x="2532761" y="621538"/>
                  </a:lnTo>
                  <a:lnTo>
                    <a:pt x="2891028" y="1243203"/>
                  </a:lnTo>
                  <a:lnTo>
                    <a:pt x="3607689" y="1243203"/>
                  </a:lnTo>
                  <a:lnTo>
                    <a:pt x="3623564" y="1215771"/>
                  </a:lnTo>
                  <a:lnTo>
                    <a:pt x="3966083" y="621538"/>
                  </a:lnTo>
                  <a:close/>
                </a:path>
                <a:path w="6019800" h="2857500">
                  <a:moveTo>
                    <a:pt x="4185716" y="2857500"/>
                  </a:moveTo>
                  <a:lnTo>
                    <a:pt x="3946194" y="2441981"/>
                  </a:lnTo>
                  <a:lnTo>
                    <a:pt x="3930396" y="2414524"/>
                  </a:lnTo>
                  <a:lnTo>
                    <a:pt x="3108960" y="2414524"/>
                  </a:lnTo>
                  <a:lnTo>
                    <a:pt x="2853626" y="2857500"/>
                  </a:lnTo>
                  <a:lnTo>
                    <a:pt x="2885363" y="2857500"/>
                  </a:lnTo>
                  <a:lnTo>
                    <a:pt x="3124835" y="2441981"/>
                  </a:lnTo>
                  <a:lnTo>
                    <a:pt x="3914648" y="2441981"/>
                  </a:lnTo>
                  <a:lnTo>
                    <a:pt x="4154106" y="2857500"/>
                  </a:lnTo>
                  <a:lnTo>
                    <a:pt x="4185716" y="2857500"/>
                  </a:lnTo>
                  <a:close/>
                </a:path>
                <a:path w="6019800" h="2857500">
                  <a:moveTo>
                    <a:pt x="6019546" y="1620901"/>
                  </a:moveTo>
                  <a:lnTo>
                    <a:pt x="5987923" y="1565910"/>
                  </a:lnTo>
                  <a:lnTo>
                    <a:pt x="5987923" y="1620901"/>
                  </a:lnTo>
                  <a:lnTo>
                    <a:pt x="5645404" y="2215057"/>
                  </a:lnTo>
                  <a:lnTo>
                    <a:pt x="4960493" y="2215057"/>
                  </a:lnTo>
                  <a:lnTo>
                    <a:pt x="4617974" y="1620901"/>
                  </a:lnTo>
                  <a:lnTo>
                    <a:pt x="4960493" y="1026795"/>
                  </a:lnTo>
                  <a:lnTo>
                    <a:pt x="5645404" y="1026795"/>
                  </a:lnTo>
                  <a:lnTo>
                    <a:pt x="5987923" y="1620901"/>
                  </a:lnTo>
                  <a:lnTo>
                    <a:pt x="5987923" y="1565910"/>
                  </a:lnTo>
                  <a:lnTo>
                    <a:pt x="5677027" y="1026795"/>
                  </a:lnTo>
                  <a:lnTo>
                    <a:pt x="5661279" y="999363"/>
                  </a:lnTo>
                  <a:lnTo>
                    <a:pt x="4944618" y="999363"/>
                  </a:lnTo>
                  <a:lnTo>
                    <a:pt x="4586351" y="1620901"/>
                  </a:lnTo>
                  <a:lnTo>
                    <a:pt x="4944618" y="2242528"/>
                  </a:lnTo>
                  <a:lnTo>
                    <a:pt x="5661279" y="2242528"/>
                  </a:lnTo>
                  <a:lnTo>
                    <a:pt x="5677027" y="2215057"/>
                  </a:lnTo>
                  <a:lnTo>
                    <a:pt x="6019546" y="1620901"/>
                  </a:lnTo>
                  <a:close/>
                </a:path>
              </a:pathLst>
            </a:custGeom>
            <a:solidFill>
              <a:srgbClr val="F9AE40">
                <a:alpha val="5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0225" y="4600573"/>
              <a:ext cx="16487775" cy="56864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2900" y="2524125"/>
              <a:ext cx="10839450" cy="4714875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501967" y="7344346"/>
            <a:ext cx="10325735" cy="1736089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 algn="just">
              <a:lnSpc>
                <a:spcPct val="102400"/>
              </a:lnSpc>
              <a:spcBef>
                <a:spcPts val="45"/>
              </a:spcBef>
            </a:pPr>
            <a:r>
              <a:rPr sz="27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SIPP</a:t>
            </a:r>
            <a:r>
              <a:rPr sz="2750" spc="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(Хэргийн</a:t>
            </a:r>
            <a:r>
              <a:rPr sz="2750" spc="1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явцын</a:t>
            </a:r>
            <a:r>
              <a:rPr sz="2750" spc="1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мэдээллийн</a:t>
            </a:r>
            <a:r>
              <a:rPr sz="2750" spc="1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систем)</a:t>
            </a:r>
            <a:r>
              <a:rPr sz="2750" spc="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</a:t>
            </a:r>
            <a:r>
              <a:rPr sz="2750" spc="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хэргийн</a:t>
            </a:r>
            <a:r>
              <a:rPr sz="2750" spc="1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явцын </a:t>
            </a:r>
            <a:r>
              <a:rPr sz="27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мэдээллийг</a:t>
            </a:r>
            <a:r>
              <a:rPr sz="2750" spc="1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интернетээр</a:t>
            </a:r>
            <a:r>
              <a:rPr sz="2750" spc="1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дамжуулан</a:t>
            </a:r>
            <a:r>
              <a:rPr sz="2750" spc="1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олон</a:t>
            </a:r>
            <a:r>
              <a:rPr sz="2750" spc="1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нийтэд</a:t>
            </a:r>
            <a:r>
              <a:rPr sz="2750" spc="2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хүргэх </a:t>
            </a:r>
            <a:r>
              <a:rPr sz="27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зорилготой</a:t>
            </a:r>
            <a:r>
              <a:rPr sz="2750" spc="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технологийн</a:t>
            </a:r>
            <a:r>
              <a:rPr sz="2750" spc="1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програм.</a:t>
            </a:r>
            <a:r>
              <a:rPr sz="2750" spc="11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Энэ</a:t>
            </a:r>
            <a:r>
              <a:rPr sz="2750" spc="1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аппликейшн</a:t>
            </a:r>
            <a:r>
              <a:rPr sz="2750" spc="1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</a:t>
            </a:r>
            <a:r>
              <a:rPr sz="2750" spc="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хэргийн </a:t>
            </a:r>
            <a:r>
              <a:rPr sz="27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талаарх</a:t>
            </a:r>
            <a:r>
              <a:rPr sz="2750" spc="1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мэдээллийг</a:t>
            </a:r>
            <a:r>
              <a:rPr sz="2750" spc="2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авах</a:t>
            </a:r>
            <a:r>
              <a:rPr sz="2750" spc="1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боломжийг</a:t>
            </a:r>
            <a:r>
              <a:rPr sz="2750" spc="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олон</a:t>
            </a:r>
            <a:r>
              <a:rPr sz="2750" spc="1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нийтэд</a:t>
            </a:r>
            <a:r>
              <a:rPr sz="2750" spc="1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олгодог.</a:t>
            </a:r>
            <a:endParaRPr sz="2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049972" y="269874"/>
            <a:ext cx="12884150" cy="849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855459" algn="l"/>
              </a:tabLst>
            </a:pPr>
            <a:r>
              <a:rPr sz="5400" spc="285" dirty="0"/>
              <a:t>ХЭРГИЙН</a:t>
            </a:r>
            <a:r>
              <a:rPr sz="5400" spc="740" dirty="0"/>
              <a:t> </a:t>
            </a:r>
            <a:r>
              <a:rPr sz="5400" spc="245" dirty="0"/>
              <a:t>ЯВЦЫГ</a:t>
            </a:r>
            <a:r>
              <a:rPr sz="5400" dirty="0"/>
              <a:t>	</a:t>
            </a:r>
            <a:r>
              <a:rPr sz="5400" spc="270" dirty="0"/>
              <a:t>ХЯНАХ</a:t>
            </a:r>
            <a:r>
              <a:rPr sz="5400" spc="675" dirty="0"/>
              <a:t> </a:t>
            </a:r>
            <a:r>
              <a:rPr sz="5400" spc="275" dirty="0"/>
              <a:t>СИСТЕМ</a:t>
            </a:r>
            <a:endParaRPr sz="5400" dirty="0"/>
          </a:p>
        </p:txBody>
      </p:sp>
      <p:sp>
        <p:nvSpPr>
          <p:cNvPr id="19" name="object 19"/>
          <p:cNvSpPr txBox="1"/>
          <p:nvPr/>
        </p:nvSpPr>
        <p:spPr>
          <a:xfrm>
            <a:off x="1244600" y="1070292"/>
            <a:ext cx="6245860" cy="952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400" b="1" spc="-2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5400" b="1" spc="-8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00" b="1" spc="-285" dirty="0">
                <a:solidFill>
                  <a:srgbClr val="FFFFFF"/>
                </a:solidFill>
                <a:latin typeface="Arial"/>
                <a:cs typeface="Arial"/>
              </a:rPr>
              <a:t>E-</a:t>
            </a:r>
            <a:r>
              <a:rPr sz="5400" b="1" spc="-250" dirty="0">
                <a:solidFill>
                  <a:srgbClr val="FFFFFF"/>
                </a:solidFill>
                <a:latin typeface="Arial"/>
                <a:cs typeface="Arial"/>
              </a:rPr>
              <a:t>БҮРТГЭЛ</a:t>
            </a:r>
            <a:r>
              <a:rPr sz="5400" b="1" spc="-5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00" b="1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5400" b="1" spc="5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00" b="1" spc="-10" dirty="0">
                <a:solidFill>
                  <a:srgbClr val="FFFFFF"/>
                </a:solidFill>
                <a:latin typeface="Arial"/>
                <a:cs typeface="Arial"/>
              </a:rPr>
              <a:t>SIPP</a:t>
            </a:r>
            <a:r>
              <a:rPr sz="6050" b="1" spc="-1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605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812905" y="1495742"/>
            <a:ext cx="5973128" cy="770736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R="403860" algn="ctr">
              <a:lnSpc>
                <a:spcPct val="100000"/>
              </a:lnSpc>
              <a:spcBef>
                <a:spcPts val="125"/>
              </a:spcBef>
            </a:pPr>
            <a:r>
              <a:rPr sz="2800" b="1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SIPP-</a:t>
            </a:r>
            <a:r>
              <a:rPr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ийн</a:t>
            </a:r>
            <a:r>
              <a:rPr sz="2800" b="1" spc="-1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чиг</a:t>
            </a:r>
            <a:r>
              <a:rPr sz="2800" b="1" spc="-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үүрэг</a:t>
            </a:r>
            <a:r>
              <a:rPr sz="24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4139" marR="5080" indent="901700" algn="just">
              <a:lnSpc>
                <a:spcPct val="118600"/>
              </a:lnSpc>
              <a:spcBef>
                <a:spcPts val="1200"/>
              </a:spcBef>
            </a:pPr>
            <a:endParaRPr lang="mn-MN" sz="2400" spc="-1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4139" marR="5080" indent="901700" algn="just">
              <a:lnSpc>
                <a:spcPct val="118600"/>
              </a:lnSpc>
              <a:spcBef>
                <a:spcPts val="1200"/>
              </a:spcBef>
            </a:pPr>
            <a:r>
              <a:rPr lang="en-US"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SIPP </a:t>
            </a:r>
            <a:r>
              <a:rPr lang="mn-MN"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 хэлэлцэж буй хэрэг, тов, шүүхийн шийдвэр, бусад мэдээллийг олон нийтэд хүртээмжтэй болгодог.</a:t>
            </a:r>
            <a:endParaRPr sz="2400" spc="-1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4139" marR="5080" indent="901700" algn="just">
              <a:lnSpc>
                <a:spcPct val="118600"/>
              </a:lnSpc>
              <a:spcBef>
                <a:spcPts val="1200"/>
              </a:spcBef>
            </a:pP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SIPP-</a:t>
            </a:r>
            <a:r>
              <a:rPr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ээр</a:t>
            </a:r>
            <a:r>
              <a:rPr sz="24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дамжуулж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шүүхийн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удирдлага</a:t>
            </a:r>
            <a:r>
              <a:rPr sz="2400" spc="-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</a:t>
            </a:r>
            <a:r>
              <a:rPr sz="2400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шүүгчид,</a:t>
            </a:r>
            <a:r>
              <a:rPr sz="2400" spc="-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шүүхийн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ажилтнууд,</a:t>
            </a:r>
            <a:r>
              <a:rPr sz="2400" spc="-1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мѳн</a:t>
            </a:r>
            <a:r>
              <a:rPr sz="2400" spc="-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шүүхийн</a:t>
            </a:r>
            <a:r>
              <a:rPr sz="2400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үйл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ажиллагааг</a:t>
            </a:r>
            <a:r>
              <a:rPr sz="2400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үнэлэн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дүгнэх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боломжтой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2700" marR="262255" indent="901700" algn="just">
              <a:lnSpc>
                <a:spcPct val="118600"/>
              </a:lnSpc>
              <a:spcBef>
                <a:spcPts val="905"/>
              </a:spcBef>
            </a:pP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SIPP</a:t>
            </a:r>
            <a:r>
              <a:rPr sz="2400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</a:t>
            </a:r>
            <a:r>
              <a:rPr sz="24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хэргийн</a:t>
            </a:r>
            <a:r>
              <a:rPr sz="24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мэдээллийг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нийтэд</a:t>
            </a:r>
            <a:r>
              <a:rPr sz="2400" spc="-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хүртээмжтэй</a:t>
            </a:r>
            <a:r>
              <a:rPr sz="2400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болгосноор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шүүхийн</a:t>
            </a:r>
            <a:r>
              <a:rPr sz="2400" spc="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</a:t>
            </a:r>
            <a:r>
              <a:rPr sz="24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тод</a:t>
            </a:r>
            <a:r>
              <a:rPr sz="2400" spc="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байдал,</a:t>
            </a:r>
            <a:r>
              <a:rPr sz="24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хариуцлагыг сайжруулдаг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4139" marR="53340" indent="901700" algn="just">
              <a:lnSpc>
                <a:spcPct val="117800"/>
              </a:lnSpc>
              <a:spcBef>
                <a:spcPts val="1085"/>
              </a:spcBef>
            </a:pP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SIPP</a:t>
            </a:r>
            <a:r>
              <a:rPr sz="2400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</a:t>
            </a:r>
            <a:r>
              <a:rPr sz="2400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хэрэг</a:t>
            </a:r>
            <a:r>
              <a:rPr sz="2400" spc="-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хянан</a:t>
            </a:r>
            <a:r>
              <a:rPr sz="2400" spc="-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шийдвэрлэх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ажиллагааг</a:t>
            </a:r>
            <a:r>
              <a:rPr sz="2400" spc="-1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хялбаршуулах</a:t>
            </a:r>
            <a:r>
              <a:rPr sz="2400" spc="-1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боломжийг олгодог.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229100"/>
              <a:ext cx="7639049" cy="60578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85775" y="6172199"/>
              <a:ext cx="6238875" cy="4114800"/>
            </a:xfrm>
            <a:custGeom>
              <a:avLst/>
              <a:gdLst/>
              <a:ahLst/>
              <a:cxnLst/>
              <a:rect l="l" t="t" r="r" b="b"/>
              <a:pathLst>
                <a:path w="6238875" h="4114800">
                  <a:moveTo>
                    <a:pt x="1418336" y="614299"/>
                  </a:moveTo>
                  <a:lnTo>
                    <a:pt x="1063752" y="0"/>
                  </a:lnTo>
                  <a:lnTo>
                    <a:pt x="354584" y="0"/>
                  </a:lnTo>
                  <a:lnTo>
                    <a:pt x="0" y="614299"/>
                  </a:lnTo>
                  <a:lnTo>
                    <a:pt x="354584" y="1228598"/>
                  </a:lnTo>
                  <a:lnTo>
                    <a:pt x="1063752" y="1228598"/>
                  </a:lnTo>
                  <a:lnTo>
                    <a:pt x="1418336" y="614299"/>
                  </a:lnTo>
                  <a:close/>
                </a:path>
                <a:path w="6238875" h="4114800">
                  <a:moveTo>
                    <a:pt x="2472563" y="1587246"/>
                  </a:moveTo>
                  <a:lnTo>
                    <a:pt x="2238883" y="1182243"/>
                  </a:lnTo>
                  <a:lnTo>
                    <a:pt x="1771396" y="1182243"/>
                  </a:lnTo>
                  <a:lnTo>
                    <a:pt x="1537589" y="1587246"/>
                  </a:lnTo>
                  <a:lnTo>
                    <a:pt x="1771396" y="1992122"/>
                  </a:lnTo>
                  <a:lnTo>
                    <a:pt x="2238883" y="1992122"/>
                  </a:lnTo>
                  <a:lnTo>
                    <a:pt x="2472563" y="1587246"/>
                  </a:lnTo>
                  <a:close/>
                </a:path>
                <a:path w="6238875" h="4114800">
                  <a:moveTo>
                    <a:pt x="6238367" y="3627742"/>
                  </a:moveTo>
                  <a:lnTo>
                    <a:pt x="5957443" y="3141167"/>
                  </a:lnTo>
                  <a:lnTo>
                    <a:pt x="5395722" y="3141167"/>
                  </a:lnTo>
                  <a:lnTo>
                    <a:pt x="5114798" y="3627742"/>
                  </a:lnTo>
                  <a:lnTo>
                    <a:pt x="5395722" y="4114355"/>
                  </a:lnTo>
                  <a:lnTo>
                    <a:pt x="5957443" y="4114355"/>
                  </a:lnTo>
                  <a:lnTo>
                    <a:pt x="6238367" y="3627742"/>
                  </a:lnTo>
                  <a:close/>
                </a:path>
              </a:pathLst>
            </a:custGeom>
            <a:solidFill>
              <a:srgbClr val="0D92C1">
                <a:alpha val="5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705600"/>
              <a:ext cx="2066925" cy="3581400"/>
            </a:xfrm>
            <a:custGeom>
              <a:avLst/>
              <a:gdLst/>
              <a:ahLst/>
              <a:cxnLst/>
              <a:rect l="l" t="t" r="r" b="b"/>
              <a:pathLst>
                <a:path w="2066925" h="3581400">
                  <a:moveTo>
                    <a:pt x="682472" y="697611"/>
                  </a:moveTo>
                  <a:lnTo>
                    <a:pt x="279793" y="0"/>
                  </a:lnTo>
                  <a:lnTo>
                    <a:pt x="0" y="0"/>
                  </a:lnTo>
                  <a:lnTo>
                    <a:pt x="0" y="1395349"/>
                  </a:lnTo>
                  <a:lnTo>
                    <a:pt x="279793" y="1395349"/>
                  </a:lnTo>
                  <a:lnTo>
                    <a:pt x="682472" y="697611"/>
                  </a:lnTo>
                  <a:close/>
                </a:path>
                <a:path w="2066925" h="3581400">
                  <a:moveTo>
                    <a:pt x="2000250" y="1527302"/>
                  </a:moveTo>
                  <a:lnTo>
                    <a:pt x="1597533" y="829691"/>
                  </a:lnTo>
                  <a:lnTo>
                    <a:pt x="792213" y="829691"/>
                  </a:lnTo>
                  <a:lnTo>
                    <a:pt x="389585" y="1527302"/>
                  </a:lnTo>
                  <a:lnTo>
                    <a:pt x="792213" y="2224913"/>
                  </a:lnTo>
                  <a:lnTo>
                    <a:pt x="1597533" y="2224913"/>
                  </a:lnTo>
                  <a:lnTo>
                    <a:pt x="2000250" y="1527302"/>
                  </a:lnTo>
                  <a:close/>
                </a:path>
                <a:path w="2066925" h="3581400">
                  <a:moveTo>
                    <a:pt x="2066671" y="3110573"/>
                  </a:moveTo>
                  <a:lnTo>
                    <a:pt x="1664081" y="2412936"/>
                  </a:lnTo>
                  <a:lnTo>
                    <a:pt x="858761" y="2412936"/>
                  </a:lnTo>
                  <a:lnTo>
                    <a:pt x="456095" y="3110573"/>
                  </a:lnTo>
                  <a:lnTo>
                    <a:pt x="727837" y="3581336"/>
                  </a:lnTo>
                  <a:lnTo>
                    <a:pt x="1795018" y="3581336"/>
                  </a:lnTo>
                  <a:lnTo>
                    <a:pt x="2066671" y="3110573"/>
                  </a:lnTo>
                  <a:close/>
                </a:path>
              </a:pathLst>
            </a:custGeom>
            <a:solidFill>
              <a:srgbClr val="00608B">
                <a:alpha val="5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971800" y="9115425"/>
              <a:ext cx="1619250" cy="1171575"/>
            </a:xfrm>
            <a:custGeom>
              <a:avLst/>
              <a:gdLst/>
              <a:ahLst/>
              <a:cxnLst/>
              <a:rect l="l" t="t" r="r" b="b"/>
              <a:pathLst>
                <a:path w="1619250" h="1171575">
                  <a:moveTo>
                    <a:pt x="1214374" y="0"/>
                  </a:moveTo>
                  <a:lnTo>
                    <a:pt x="404875" y="0"/>
                  </a:lnTo>
                  <a:lnTo>
                    <a:pt x="0" y="699274"/>
                  </a:lnTo>
                  <a:lnTo>
                    <a:pt x="273176" y="1171132"/>
                  </a:lnTo>
                  <a:lnTo>
                    <a:pt x="1346073" y="1171132"/>
                  </a:lnTo>
                  <a:lnTo>
                    <a:pt x="1619250" y="699274"/>
                  </a:lnTo>
                  <a:lnTo>
                    <a:pt x="1214374" y="0"/>
                  </a:lnTo>
                  <a:close/>
                </a:path>
              </a:pathLst>
            </a:custGeom>
            <a:solidFill>
              <a:srgbClr val="0D92C1">
                <a:alpha val="5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8401050"/>
              <a:ext cx="3200400" cy="1885950"/>
            </a:xfrm>
            <a:custGeom>
              <a:avLst/>
              <a:gdLst/>
              <a:ahLst/>
              <a:cxnLst/>
              <a:rect l="l" t="t" r="r" b="b"/>
              <a:pathLst>
                <a:path w="3200400" h="1885950">
                  <a:moveTo>
                    <a:pt x="530948" y="1885886"/>
                  </a:moveTo>
                  <a:lnTo>
                    <a:pt x="301434" y="1487741"/>
                  </a:lnTo>
                  <a:lnTo>
                    <a:pt x="0" y="1487741"/>
                  </a:lnTo>
                  <a:lnTo>
                    <a:pt x="0" y="1885886"/>
                  </a:lnTo>
                  <a:lnTo>
                    <a:pt x="530948" y="1885886"/>
                  </a:lnTo>
                  <a:close/>
                </a:path>
                <a:path w="3200400" h="1885950">
                  <a:moveTo>
                    <a:pt x="3054477" y="1885886"/>
                  </a:moveTo>
                  <a:lnTo>
                    <a:pt x="2824988" y="1487741"/>
                  </a:lnTo>
                  <a:lnTo>
                    <a:pt x="2156587" y="1487741"/>
                  </a:lnTo>
                  <a:lnTo>
                    <a:pt x="1927098" y="1885886"/>
                  </a:lnTo>
                  <a:lnTo>
                    <a:pt x="3054477" y="1885886"/>
                  </a:lnTo>
                  <a:close/>
                </a:path>
                <a:path w="3200400" h="1885950">
                  <a:moveTo>
                    <a:pt x="3199892" y="615061"/>
                  </a:moveTo>
                  <a:lnTo>
                    <a:pt x="2845308" y="0"/>
                  </a:lnTo>
                  <a:lnTo>
                    <a:pt x="2136267" y="0"/>
                  </a:lnTo>
                  <a:lnTo>
                    <a:pt x="1781810" y="615061"/>
                  </a:lnTo>
                  <a:lnTo>
                    <a:pt x="2136267" y="1230045"/>
                  </a:lnTo>
                  <a:lnTo>
                    <a:pt x="2845308" y="1230045"/>
                  </a:lnTo>
                  <a:lnTo>
                    <a:pt x="3199892" y="615061"/>
                  </a:lnTo>
                  <a:close/>
                </a:path>
              </a:pathLst>
            </a:custGeom>
            <a:solidFill>
              <a:srgbClr val="00608B">
                <a:alpha val="5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7296150"/>
              <a:ext cx="2886075" cy="2752725"/>
            </a:xfrm>
            <a:custGeom>
              <a:avLst/>
              <a:gdLst/>
              <a:ahLst/>
              <a:cxnLst/>
              <a:rect l="l" t="t" r="r" b="b"/>
              <a:pathLst>
                <a:path w="2886075" h="2752725">
                  <a:moveTo>
                    <a:pt x="1502537" y="711327"/>
                  </a:moveTo>
                  <a:lnTo>
                    <a:pt x="1092288" y="0"/>
                  </a:lnTo>
                  <a:lnTo>
                    <a:pt x="271741" y="0"/>
                  </a:lnTo>
                  <a:lnTo>
                    <a:pt x="0" y="471043"/>
                  </a:lnTo>
                  <a:lnTo>
                    <a:pt x="0" y="525907"/>
                  </a:lnTo>
                  <a:lnTo>
                    <a:pt x="287502" y="27432"/>
                  </a:lnTo>
                  <a:lnTo>
                    <a:pt x="1076477" y="27432"/>
                  </a:lnTo>
                  <a:lnTo>
                    <a:pt x="1470914" y="711327"/>
                  </a:lnTo>
                  <a:lnTo>
                    <a:pt x="1076477" y="1395095"/>
                  </a:lnTo>
                  <a:lnTo>
                    <a:pt x="287502" y="1395095"/>
                  </a:lnTo>
                  <a:lnTo>
                    <a:pt x="0" y="896620"/>
                  </a:lnTo>
                  <a:lnTo>
                    <a:pt x="0" y="951484"/>
                  </a:lnTo>
                  <a:lnTo>
                    <a:pt x="271741" y="1422527"/>
                  </a:lnTo>
                  <a:lnTo>
                    <a:pt x="1092288" y="1422527"/>
                  </a:lnTo>
                  <a:lnTo>
                    <a:pt x="1502537" y="711327"/>
                  </a:lnTo>
                  <a:close/>
                </a:path>
                <a:path w="2886075" h="2752725">
                  <a:moveTo>
                    <a:pt x="2885821" y="2040864"/>
                  </a:moveTo>
                  <a:lnTo>
                    <a:pt x="2854198" y="1986038"/>
                  </a:lnTo>
                  <a:lnTo>
                    <a:pt x="2854198" y="2040864"/>
                  </a:lnTo>
                  <a:lnTo>
                    <a:pt x="2459736" y="2724683"/>
                  </a:lnTo>
                  <a:lnTo>
                    <a:pt x="1670812" y="2724683"/>
                  </a:lnTo>
                  <a:lnTo>
                    <a:pt x="1276350" y="2040864"/>
                  </a:lnTo>
                  <a:lnTo>
                    <a:pt x="1670812" y="1356995"/>
                  </a:lnTo>
                  <a:lnTo>
                    <a:pt x="2459736" y="1356995"/>
                  </a:lnTo>
                  <a:lnTo>
                    <a:pt x="2854198" y="2040864"/>
                  </a:lnTo>
                  <a:lnTo>
                    <a:pt x="2854198" y="1986038"/>
                  </a:lnTo>
                  <a:lnTo>
                    <a:pt x="2491359" y="1356995"/>
                  </a:lnTo>
                  <a:lnTo>
                    <a:pt x="2475611" y="1329563"/>
                  </a:lnTo>
                  <a:lnTo>
                    <a:pt x="1654937" y="1329563"/>
                  </a:lnTo>
                  <a:lnTo>
                    <a:pt x="1244739" y="2040864"/>
                  </a:lnTo>
                  <a:lnTo>
                    <a:pt x="1654937" y="2752102"/>
                  </a:lnTo>
                  <a:lnTo>
                    <a:pt x="2475611" y="2752102"/>
                  </a:lnTo>
                  <a:lnTo>
                    <a:pt x="2491359" y="2724683"/>
                  </a:lnTo>
                  <a:lnTo>
                    <a:pt x="2885821" y="2040864"/>
                  </a:lnTo>
                  <a:close/>
                </a:path>
              </a:pathLst>
            </a:custGeom>
            <a:solidFill>
              <a:srgbClr val="F9AE40">
                <a:alpha val="5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57525" y="7934325"/>
              <a:ext cx="2742565" cy="2352675"/>
            </a:xfrm>
            <a:custGeom>
              <a:avLst/>
              <a:gdLst/>
              <a:ahLst/>
              <a:cxnLst/>
              <a:rect l="l" t="t" r="r" b="b"/>
              <a:pathLst>
                <a:path w="2742565" h="2352675">
                  <a:moveTo>
                    <a:pt x="1080770" y="467741"/>
                  </a:moveTo>
                  <a:lnTo>
                    <a:pt x="810641" y="0"/>
                  </a:lnTo>
                  <a:lnTo>
                    <a:pt x="270243" y="0"/>
                  </a:lnTo>
                  <a:lnTo>
                    <a:pt x="0" y="467741"/>
                  </a:lnTo>
                  <a:lnTo>
                    <a:pt x="270243" y="935609"/>
                  </a:lnTo>
                  <a:lnTo>
                    <a:pt x="810641" y="935609"/>
                  </a:lnTo>
                  <a:lnTo>
                    <a:pt x="1080770" y="467741"/>
                  </a:lnTo>
                  <a:close/>
                </a:path>
                <a:path w="2742565" h="2352675">
                  <a:moveTo>
                    <a:pt x="2657983" y="2352383"/>
                  </a:moveTo>
                  <a:lnTo>
                    <a:pt x="2428113" y="1954504"/>
                  </a:lnTo>
                  <a:lnTo>
                    <a:pt x="1829816" y="1954504"/>
                  </a:lnTo>
                  <a:lnTo>
                    <a:pt x="1599946" y="2352383"/>
                  </a:lnTo>
                  <a:lnTo>
                    <a:pt x="2657983" y="2352383"/>
                  </a:lnTo>
                  <a:close/>
                </a:path>
                <a:path w="2742565" h="2352675">
                  <a:moveTo>
                    <a:pt x="2742565" y="1155827"/>
                  </a:moveTo>
                  <a:lnTo>
                    <a:pt x="2362708" y="497967"/>
                  </a:lnTo>
                  <a:lnTo>
                    <a:pt x="1602740" y="497967"/>
                  </a:lnTo>
                  <a:lnTo>
                    <a:pt x="1222756" y="1155827"/>
                  </a:lnTo>
                  <a:lnTo>
                    <a:pt x="1602740" y="1813623"/>
                  </a:lnTo>
                  <a:lnTo>
                    <a:pt x="2362708" y="1813623"/>
                  </a:lnTo>
                  <a:lnTo>
                    <a:pt x="2742565" y="1155827"/>
                  </a:lnTo>
                  <a:close/>
                </a:path>
              </a:pathLst>
            </a:custGeom>
            <a:solidFill>
              <a:srgbClr val="00608B">
                <a:alpha val="5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8324850"/>
              <a:ext cx="685800" cy="1400175"/>
            </a:xfrm>
            <a:custGeom>
              <a:avLst/>
              <a:gdLst/>
              <a:ahLst/>
              <a:cxnLst/>
              <a:rect l="l" t="t" r="r" b="b"/>
              <a:pathLst>
                <a:path w="685800" h="1400175">
                  <a:moveTo>
                    <a:pt x="281012" y="0"/>
                  </a:moveTo>
                  <a:lnTo>
                    <a:pt x="0" y="0"/>
                  </a:lnTo>
                  <a:lnTo>
                    <a:pt x="0" y="1399832"/>
                  </a:lnTo>
                  <a:lnTo>
                    <a:pt x="281012" y="1399832"/>
                  </a:lnTo>
                  <a:lnTo>
                    <a:pt x="685431" y="699909"/>
                  </a:lnTo>
                  <a:lnTo>
                    <a:pt x="281012" y="0"/>
                  </a:lnTo>
                  <a:close/>
                </a:path>
              </a:pathLst>
            </a:custGeom>
            <a:solidFill>
              <a:srgbClr val="0D92C1">
                <a:alpha val="5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7324725"/>
              <a:ext cx="6019800" cy="2962275"/>
            </a:xfrm>
            <a:custGeom>
              <a:avLst/>
              <a:gdLst/>
              <a:ahLst/>
              <a:cxnLst/>
              <a:rect l="l" t="t" r="r" b="b"/>
              <a:pathLst>
                <a:path w="6019800" h="2962275">
                  <a:moveTo>
                    <a:pt x="702170" y="2490559"/>
                  </a:moveTo>
                  <a:lnTo>
                    <a:pt x="291515" y="1778101"/>
                  </a:lnTo>
                  <a:lnTo>
                    <a:pt x="0" y="1778101"/>
                  </a:lnTo>
                  <a:lnTo>
                    <a:pt x="0" y="1805559"/>
                  </a:lnTo>
                  <a:lnTo>
                    <a:pt x="275678" y="1805559"/>
                  </a:lnTo>
                  <a:lnTo>
                    <a:pt x="670560" y="2490559"/>
                  </a:lnTo>
                  <a:lnTo>
                    <a:pt x="398741" y="2962071"/>
                  </a:lnTo>
                  <a:lnTo>
                    <a:pt x="430403" y="2962071"/>
                  </a:lnTo>
                  <a:lnTo>
                    <a:pt x="702170" y="2490559"/>
                  </a:lnTo>
                  <a:close/>
                </a:path>
                <a:path w="6019800" h="2962275">
                  <a:moveTo>
                    <a:pt x="3966083" y="621538"/>
                  </a:moveTo>
                  <a:lnTo>
                    <a:pt x="3934333" y="566674"/>
                  </a:lnTo>
                  <a:lnTo>
                    <a:pt x="3934333" y="621538"/>
                  </a:lnTo>
                  <a:lnTo>
                    <a:pt x="3591814" y="1215771"/>
                  </a:lnTo>
                  <a:lnTo>
                    <a:pt x="2906903" y="1215771"/>
                  </a:lnTo>
                  <a:lnTo>
                    <a:pt x="2564384" y="621538"/>
                  </a:lnTo>
                  <a:lnTo>
                    <a:pt x="2906903" y="27432"/>
                  </a:lnTo>
                  <a:lnTo>
                    <a:pt x="3591814" y="27432"/>
                  </a:lnTo>
                  <a:lnTo>
                    <a:pt x="3934333" y="621538"/>
                  </a:lnTo>
                  <a:lnTo>
                    <a:pt x="3934333" y="566674"/>
                  </a:lnTo>
                  <a:lnTo>
                    <a:pt x="3623564" y="27432"/>
                  </a:lnTo>
                  <a:lnTo>
                    <a:pt x="3607689" y="0"/>
                  </a:lnTo>
                  <a:lnTo>
                    <a:pt x="2891028" y="0"/>
                  </a:lnTo>
                  <a:lnTo>
                    <a:pt x="2532761" y="621538"/>
                  </a:lnTo>
                  <a:lnTo>
                    <a:pt x="2891028" y="1243203"/>
                  </a:lnTo>
                  <a:lnTo>
                    <a:pt x="3607689" y="1243203"/>
                  </a:lnTo>
                  <a:lnTo>
                    <a:pt x="3623564" y="1215771"/>
                  </a:lnTo>
                  <a:lnTo>
                    <a:pt x="3966083" y="621538"/>
                  </a:lnTo>
                  <a:close/>
                </a:path>
                <a:path w="6019800" h="2962275">
                  <a:moveTo>
                    <a:pt x="4245991" y="2962071"/>
                  </a:moveTo>
                  <a:lnTo>
                    <a:pt x="3930396" y="2414524"/>
                  </a:lnTo>
                  <a:lnTo>
                    <a:pt x="3108960" y="2414524"/>
                  </a:lnTo>
                  <a:lnTo>
                    <a:pt x="2793365" y="2962071"/>
                  </a:lnTo>
                  <a:lnTo>
                    <a:pt x="2825115" y="2962071"/>
                  </a:lnTo>
                  <a:lnTo>
                    <a:pt x="3124835" y="2441981"/>
                  </a:lnTo>
                  <a:lnTo>
                    <a:pt x="3914648" y="2441981"/>
                  </a:lnTo>
                  <a:lnTo>
                    <a:pt x="4214368" y="2962071"/>
                  </a:lnTo>
                  <a:lnTo>
                    <a:pt x="4245991" y="2962071"/>
                  </a:lnTo>
                  <a:close/>
                </a:path>
                <a:path w="6019800" h="2962275">
                  <a:moveTo>
                    <a:pt x="6019546" y="1620901"/>
                  </a:moveTo>
                  <a:lnTo>
                    <a:pt x="5987923" y="1565910"/>
                  </a:lnTo>
                  <a:lnTo>
                    <a:pt x="5987923" y="1620901"/>
                  </a:lnTo>
                  <a:lnTo>
                    <a:pt x="5645404" y="2215057"/>
                  </a:lnTo>
                  <a:lnTo>
                    <a:pt x="4960493" y="2215057"/>
                  </a:lnTo>
                  <a:lnTo>
                    <a:pt x="4617974" y="1620901"/>
                  </a:lnTo>
                  <a:lnTo>
                    <a:pt x="4960493" y="1026795"/>
                  </a:lnTo>
                  <a:lnTo>
                    <a:pt x="5645404" y="1026795"/>
                  </a:lnTo>
                  <a:lnTo>
                    <a:pt x="5987923" y="1620901"/>
                  </a:lnTo>
                  <a:lnTo>
                    <a:pt x="5987923" y="1565910"/>
                  </a:lnTo>
                  <a:lnTo>
                    <a:pt x="5677027" y="1026795"/>
                  </a:lnTo>
                  <a:lnTo>
                    <a:pt x="5661279" y="999363"/>
                  </a:lnTo>
                  <a:lnTo>
                    <a:pt x="4944618" y="999363"/>
                  </a:lnTo>
                  <a:lnTo>
                    <a:pt x="4586351" y="1620901"/>
                  </a:lnTo>
                  <a:lnTo>
                    <a:pt x="4944618" y="2242528"/>
                  </a:lnTo>
                  <a:lnTo>
                    <a:pt x="5661279" y="2242528"/>
                  </a:lnTo>
                  <a:lnTo>
                    <a:pt x="5677027" y="2215057"/>
                  </a:lnTo>
                  <a:lnTo>
                    <a:pt x="6019546" y="1620901"/>
                  </a:lnTo>
                  <a:close/>
                </a:path>
              </a:pathLst>
            </a:custGeom>
            <a:solidFill>
              <a:srgbClr val="F9AE40">
                <a:alpha val="5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554339" y="1991423"/>
            <a:ext cx="8871585" cy="6896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algn="just">
              <a:lnSpc>
                <a:spcPct val="118300"/>
              </a:lnSpc>
              <a:spcBef>
                <a:spcPts val="130"/>
              </a:spcBef>
            </a:pP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Бүртгүүлсэн</a:t>
            </a:r>
            <a:r>
              <a:rPr sz="3200" spc="3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үйлчлүүлэгч</a:t>
            </a:r>
            <a:r>
              <a:rPr sz="3200" spc="3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энэ</a:t>
            </a:r>
            <a:r>
              <a:rPr sz="3200" spc="3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үйлчилгээгээр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дамжуулж</a:t>
            </a:r>
            <a:r>
              <a:rPr sz="3200" spc="1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онлайнаар</a:t>
            </a:r>
            <a:r>
              <a:rPr sz="3200" spc="1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гомдол,</a:t>
            </a:r>
            <a:r>
              <a:rPr sz="3200" spc="1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нэхэмжлэл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гаргах,</a:t>
            </a:r>
            <a:r>
              <a:rPr sz="3200" spc="20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хураамжийн</a:t>
            </a:r>
            <a:r>
              <a:rPr sz="3200" spc="2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мэдээлэл</a:t>
            </a:r>
            <a:r>
              <a:rPr sz="3200" spc="2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авах,</a:t>
            </a:r>
            <a:r>
              <a:rPr sz="3200" spc="20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тѳлбѳрѳѳ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хийх,</a:t>
            </a:r>
            <a:r>
              <a:rPr sz="3200" spc="20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цахимаар</a:t>
            </a:r>
            <a:r>
              <a:rPr sz="3200" spc="2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шүүхийн</a:t>
            </a:r>
            <a:r>
              <a:rPr sz="3200" spc="2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дуудах</a:t>
            </a:r>
            <a:r>
              <a:rPr sz="3200" spc="2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хуудас</a:t>
            </a:r>
            <a:r>
              <a:rPr sz="3200" spc="2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авах,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</a:t>
            </a:r>
            <a:r>
              <a:rPr sz="3200" spc="2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хуралд</a:t>
            </a:r>
            <a:r>
              <a:rPr sz="3200" spc="2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орох</a:t>
            </a:r>
            <a:r>
              <a:rPr sz="3200" spc="2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боломжтой.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just">
              <a:lnSpc>
                <a:spcPct val="100000"/>
              </a:lnSpc>
              <a:spcBef>
                <a:spcPts val="290"/>
              </a:spcBef>
            </a:pPr>
            <a:r>
              <a:rPr sz="32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Аппликейшн</a:t>
            </a:r>
            <a:r>
              <a:rPr sz="3200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</a:t>
            </a:r>
            <a:r>
              <a:rPr sz="3200" spc="-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дараах</a:t>
            </a:r>
            <a:r>
              <a:rPr sz="3200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зүйлээс</a:t>
            </a:r>
            <a:r>
              <a:rPr sz="3200" spc="-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бүрдэнэ.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9005" indent="-648335" algn="just">
              <a:lnSpc>
                <a:spcPct val="100000"/>
              </a:lnSpc>
              <a:spcBef>
                <a:spcPts val="434"/>
              </a:spcBef>
              <a:buFont typeface="Arial Black"/>
              <a:buAutoNum type="arabicPeriod"/>
              <a:tabLst>
                <a:tab pos="929005" algn="l"/>
              </a:tabLst>
            </a:pPr>
            <a:r>
              <a:rPr sz="32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Цахим</a:t>
            </a:r>
            <a:r>
              <a:rPr sz="3200" spc="-1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бүртгэл</a:t>
            </a:r>
            <a:r>
              <a:rPr sz="3200" spc="-1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(онлайнаар</a:t>
            </a:r>
            <a:r>
              <a:rPr sz="3200" spc="-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хэрэг</a:t>
            </a:r>
            <a:r>
              <a:rPr sz="3200" spc="-1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бүртгэх)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5655" marR="1322705" indent="-514984" algn="just">
              <a:lnSpc>
                <a:spcPct val="117300"/>
              </a:lnSpc>
              <a:spcBef>
                <a:spcPts val="5"/>
              </a:spcBef>
              <a:buAutoNum type="arabicPeriod"/>
              <a:tabLst>
                <a:tab pos="795655" algn="l"/>
                <a:tab pos="904875" algn="l"/>
              </a:tabLst>
            </a:pP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3200" spc="-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Цахимаар</a:t>
            </a:r>
            <a:r>
              <a:rPr sz="3200" spc="-1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тѳлбѳр</a:t>
            </a:r>
            <a:r>
              <a:rPr sz="3200" spc="-1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хийх</a:t>
            </a:r>
            <a:r>
              <a:rPr sz="3200" spc="-1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3200" spc="-1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Онлайнаар</a:t>
            </a:r>
            <a:r>
              <a:rPr sz="32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хураамжийн</a:t>
            </a:r>
            <a:r>
              <a:rPr sz="3200" spc="-1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урьдчилгаа</a:t>
            </a:r>
            <a:r>
              <a:rPr sz="3200" spc="-1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тѳлнѳ)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5655" marR="196850" indent="-514984" algn="just">
              <a:lnSpc>
                <a:spcPct val="117300"/>
              </a:lnSpc>
              <a:spcBef>
                <a:spcPts val="70"/>
              </a:spcBef>
              <a:buAutoNum type="arabicPeriod"/>
              <a:tabLst>
                <a:tab pos="795655" algn="l"/>
              </a:tabLst>
            </a:pPr>
            <a:r>
              <a:rPr sz="320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sz="3200" spc="-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дуудах</a:t>
            </a:r>
            <a:r>
              <a:rPr sz="3200" spc="-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хуудас</a:t>
            </a:r>
            <a:r>
              <a:rPr sz="3200" spc="-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(талуудад</a:t>
            </a:r>
            <a:r>
              <a:rPr sz="3200" spc="-22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гардуулах</a:t>
            </a:r>
            <a:r>
              <a:rPr sz="3200" spc="-2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цахим </a:t>
            </a:r>
            <a:r>
              <a:rPr sz="32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хуудас)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5655" indent="-514984" algn="just">
              <a:lnSpc>
                <a:spcPct val="100000"/>
              </a:lnSpc>
              <a:spcBef>
                <a:spcPts val="740"/>
              </a:spcBef>
              <a:buFont typeface="Arial MT"/>
              <a:buAutoNum type="arabicPeriod"/>
              <a:tabLst>
                <a:tab pos="795655" algn="l"/>
              </a:tabLst>
            </a:pPr>
            <a:r>
              <a:rPr sz="3200" spc="-1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Цахим</a:t>
            </a:r>
            <a:r>
              <a:rPr sz="3200" spc="-3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хурал</a:t>
            </a:r>
            <a:r>
              <a:rPr sz="3200" spc="-2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(Зайны</a:t>
            </a:r>
            <a:r>
              <a:rPr sz="3200" spc="-2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</a:t>
            </a:r>
            <a:r>
              <a:rPr sz="3200" spc="-1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хурал)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42900" y="133350"/>
            <a:ext cx="8210550" cy="9620250"/>
            <a:chOff x="342900" y="133350"/>
            <a:chExt cx="8210550" cy="9620250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2900" y="133350"/>
              <a:ext cx="8210550" cy="79248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4900" y="5972175"/>
              <a:ext cx="6124575" cy="378142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4900" y="942975"/>
              <a:ext cx="5972175" cy="4019550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6803" rIns="0" bIns="0" rtlCol="0">
            <a:spAutoFit/>
          </a:bodyPr>
          <a:lstStyle/>
          <a:p>
            <a:pPr marL="9110345">
              <a:lnSpc>
                <a:spcPct val="100000"/>
              </a:lnSpc>
              <a:spcBef>
                <a:spcPts val="105"/>
              </a:spcBef>
            </a:pPr>
            <a:r>
              <a:rPr sz="6900" spc="-310" dirty="0"/>
              <a:t>E-</a:t>
            </a:r>
            <a:r>
              <a:rPr sz="6900" spc="-20" dirty="0"/>
              <a:t>ШҮҮХ</a:t>
            </a:r>
            <a:endParaRPr sz="6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14900" y="1285875"/>
              <a:ext cx="13373100" cy="83153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285875"/>
              <a:ext cx="13182599" cy="83153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2025" y="904875"/>
              <a:ext cx="8601075" cy="80581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42875"/>
            <a:ext cx="18288000" cy="10144125"/>
            <a:chOff x="0" y="142875"/>
            <a:chExt cx="18288000" cy="101441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2875"/>
              <a:ext cx="18287999" cy="101441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371975"/>
              <a:ext cx="7639049" cy="59150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42875"/>
              <a:ext cx="9686924" cy="79248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85775" y="6324600"/>
              <a:ext cx="6238875" cy="3962400"/>
            </a:xfrm>
            <a:custGeom>
              <a:avLst/>
              <a:gdLst/>
              <a:ahLst/>
              <a:cxnLst/>
              <a:rect l="l" t="t" r="r" b="b"/>
              <a:pathLst>
                <a:path w="6238875" h="3962400">
                  <a:moveTo>
                    <a:pt x="1418336" y="612902"/>
                  </a:moveTo>
                  <a:lnTo>
                    <a:pt x="1063752" y="0"/>
                  </a:lnTo>
                  <a:lnTo>
                    <a:pt x="354584" y="0"/>
                  </a:lnTo>
                  <a:lnTo>
                    <a:pt x="0" y="612902"/>
                  </a:lnTo>
                  <a:lnTo>
                    <a:pt x="354584" y="1225677"/>
                  </a:lnTo>
                  <a:lnTo>
                    <a:pt x="1063752" y="1225677"/>
                  </a:lnTo>
                  <a:lnTo>
                    <a:pt x="1418336" y="612902"/>
                  </a:lnTo>
                  <a:close/>
                </a:path>
                <a:path w="6238875" h="3962400">
                  <a:moveTo>
                    <a:pt x="2472563" y="1583563"/>
                  </a:moveTo>
                  <a:lnTo>
                    <a:pt x="2238883" y="1179576"/>
                  </a:lnTo>
                  <a:lnTo>
                    <a:pt x="1771396" y="1179576"/>
                  </a:lnTo>
                  <a:lnTo>
                    <a:pt x="1537589" y="1583563"/>
                  </a:lnTo>
                  <a:lnTo>
                    <a:pt x="1771396" y="1987550"/>
                  </a:lnTo>
                  <a:lnTo>
                    <a:pt x="2238883" y="1987550"/>
                  </a:lnTo>
                  <a:lnTo>
                    <a:pt x="2472563" y="1583563"/>
                  </a:lnTo>
                  <a:close/>
                </a:path>
                <a:path w="6238875" h="3962400">
                  <a:moveTo>
                    <a:pt x="6238367" y="3619335"/>
                  </a:moveTo>
                  <a:lnTo>
                    <a:pt x="5957443" y="3133902"/>
                  </a:lnTo>
                  <a:lnTo>
                    <a:pt x="5395722" y="3133902"/>
                  </a:lnTo>
                  <a:lnTo>
                    <a:pt x="5114798" y="3619335"/>
                  </a:lnTo>
                  <a:lnTo>
                    <a:pt x="5313299" y="3962400"/>
                  </a:lnTo>
                  <a:lnTo>
                    <a:pt x="6039853" y="3962400"/>
                  </a:lnTo>
                  <a:lnTo>
                    <a:pt x="6238367" y="3619335"/>
                  </a:lnTo>
                  <a:close/>
                </a:path>
              </a:pathLst>
            </a:custGeom>
            <a:solidFill>
              <a:srgbClr val="0D92C1">
                <a:alpha val="5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6848475"/>
              <a:ext cx="2066925" cy="3438525"/>
            </a:xfrm>
            <a:custGeom>
              <a:avLst/>
              <a:gdLst/>
              <a:ahLst/>
              <a:cxnLst/>
              <a:rect l="l" t="t" r="r" b="b"/>
              <a:pathLst>
                <a:path w="2066925" h="3438525">
                  <a:moveTo>
                    <a:pt x="682472" y="697611"/>
                  </a:moveTo>
                  <a:lnTo>
                    <a:pt x="279793" y="0"/>
                  </a:lnTo>
                  <a:lnTo>
                    <a:pt x="0" y="0"/>
                  </a:lnTo>
                  <a:lnTo>
                    <a:pt x="0" y="1395349"/>
                  </a:lnTo>
                  <a:lnTo>
                    <a:pt x="279793" y="1395349"/>
                  </a:lnTo>
                  <a:lnTo>
                    <a:pt x="682472" y="697611"/>
                  </a:lnTo>
                  <a:close/>
                </a:path>
                <a:path w="2066925" h="3438525">
                  <a:moveTo>
                    <a:pt x="2000250" y="1527302"/>
                  </a:moveTo>
                  <a:lnTo>
                    <a:pt x="1597533" y="829691"/>
                  </a:lnTo>
                  <a:lnTo>
                    <a:pt x="792213" y="829691"/>
                  </a:lnTo>
                  <a:lnTo>
                    <a:pt x="389585" y="1527302"/>
                  </a:lnTo>
                  <a:lnTo>
                    <a:pt x="792213" y="2224963"/>
                  </a:lnTo>
                  <a:lnTo>
                    <a:pt x="1597533" y="2224963"/>
                  </a:lnTo>
                  <a:lnTo>
                    <a:pt x="2000250" y="1527302"/>
                  </a:lnTo>
                  <a:close/>
                </a:path>
                <a:path w="2066925" h="3438525">
                  <a:moveTo>
                    <a:pt x="2066671" y="3110573"/>
                  </a:moveTo>
                  <a:lnTo>
                    <a:pt x="1664081" y="2412936"/>
                  </a:lnTo>
                  <a:lnTo>
                    <a:pt x="858761" y="2412936"/>
                  </a:lnTo>
                  <a:lnTo>
                    <a:pt x="456095" y="3110573"/>
                  </a:lnTo>
                  <a:lnTo>
                    <a:pt x="645401" y="3438525"/>
                  </a:lnTo>
                  <a:lnTo>
                    <a:pt x="1877415" y="3438525"/>
                  </a:lnTo>
                  <a:lnTo>
                    <a:pt x="2066671" y="3110573"/>
                  </a:lnTo>
                  <a:close/>
                </a:path>
              </a:pathLst>
            </a:custGeom>
            <a:solidFill>
              <a:srgbClr val="00608B">
                <a:alpha val="5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71800" y="9267825"/>
              <a:ext cx="1619250" cy="1019175"/>
            </a:xfrm>
            <a:custGeom>
              <a:avLst/>
              <a:gdLst/>
              <a:ahLst/>
              <a:cxnLst/>
              <a:rect l="l" t="t" r="r" b="b"/>
              <a:pathLst>
                <a:path w="1619250" h="1019175">
                  <a:moveTo>
                    <a:pt x="1214374" y="0"/>
                  </a:moveTo>
                  <a:lnTo>
                    <a:pt x="404875" y="0"/>
                  </a:lnTo>
                  <a:lnTo>
                    <a:pt x="0" y="693585"/>
                  </a:lnTo>
                  <a:lnTo>
                    <a:pt x="190042" y="1019175"/>
                  </a:lnTo>
                  <a:lnTo>
                    <a:pt x="1429207" y="1019175"/>
                  </a:lnTo>
                  <a:lnTo>
                    <a:pt x="1619250" y="693585"/>
                  </a:lnTo>
                  <a:lnTo>
                    <a:pt x="1214374" y="0"/>
                  </a:lnTo>
                  <a:close/>
                </a:path>
              </a:pathLst>
            </a:custGeom>
            <a:solidFill>
              <a:srgbClr val="0D92C1">
                <a:alpha val="5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8553450"/>
              <a:ext cx="3200400" cy="1733550"/>
            </a:xfrm>
            <a:custGeom>
              <a:avLst/>
              <a:gdLst/>
              <a:ahLst/>
              <a:cxnLst/>
              <a:rect l="l" t="t" r="r" b="b"/>
              <a:pathLst>
                <a:path w="3200400" h="1733550">
                  <a:moveTo>
                    <a:pt x="448195" y="1733550"/>
                  </a:moveTo>
                  <a:lnTo>
                    <a:pt x="301434" y="1480223"/>
                  </a:lnTo>
                  <a:lnTo>
                    <a:pt x="0" y="1480235"/>
                  </a:lnTo>
                  <a:lnTo>
                    <a:pt x="0" y="1733550"/>
                  </a:lnTo>
                  <a:lnTo>
                    <a:pt x="448195" y="1733550"/>
                  </a:lnTo>
                  <a:close/>
                </a:path>
                <a:path w="3200400" h="1733550">
                  <a:moveTo>
                    <a:pt x="2971736" y="1733550"/>
                  </a:moveTo>
                  <a:lnTo>
                    <a:pt x="2824988" y="1480223"/>
                  </a:lnTo>
                  <a:lnTo>
                    <a:pt x="2156587" y="1480223"/>
                  </a:lnTo>
                  <a:lnTo>
                    <a:pt x="2009825" y="1733550"/>
                  </a:lnTo>
                  <a:lnTo>
                    <a:pt x="2971736" y="1733550"/>
                  </a:lnTo>
                  <a:close/>
                </a:path>
                <a:path w="3200400" h="1733550">
                  <a:moveTo>
                    <a:pt x="3199892" y="611911"/>
                  </a:moveTo>
                  <a:lnTo>
                    <a:pt x="2845308" y="0"/>
                  </a:lnTo>
                  <a:lnTo>
                    <a:pt x="2136267" y="0"/>
                  </a:lnTo>
                  <a:lnTo>
                    <a:pt x="1781810" y="611911"/>
                  </a:lnTo>
                  <a:lnTo>
                    <a:pt x="2136267" y="1223822"/>
                  </a:lnTo>
                  <a:lnTo>
                    <a:pt x="2845308" y="1223822"/>
                  </a:lnTo>
                  <a:lnTo>
                    <a:pt x="3199892" y="611911"/>
                  </a:lnTo>
                  <a:close/>
                </a:path>
              </a:pathLst>
            </a:custGeom>
            <a:solidFill>
              <a:srgbClr val="00608B">
                <a:alpha val="5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7439025"/>
              <a:ext cx="2886075" cy="2752725"/>
            </a:xfrm>
            <a:custGeom>
              <a:avLst/>
              <a:gdLst/>
              <a:ahLst/>
              <a:cxnLst/>
              <a:rect l="l" t="t" r="r" b="b"/>
              <a:pathLst>
                <a:path w="2886075" h="2752725">
                  <a:moveTo>
                    <a:pt x="1502537" y="711327"/>
                  </a:moveTo>
                  <a:lnTo>
                    <a:pt x="1092288" y="0"/>
                  </a:lnTo>
                  <a:lnTo>
                    <a:pt x="271741" y="0"/>
                  </a:lnTo>
                  <a:lnTo>
                    <a:pt x="0" y="471043"/>
                  </a:lnTo>
                  <a:lnTo>
                    <a:pt x="0" y="525907"/>
                  </a:lnTo>
                  <a:lnTo>
                    <a:pt x="287502" y="27432"/>
                  </a:lnTo>
                  <a:lnTo>
                    <a:pt x="1076477" y="27432"/>
                  </a:lnTo>
                  <a:lnTo>
                    <a:pt x="1470914" y="711327"/>
                  </a:lnTo>
                  <a:lnTo>
                    <a:pt x="1076477" y="1395095"/>
                  </a:lnTo>
                  <a:lnTo>
                    <a:pt x="287502" y="1395095"/>
                  </a:lnTo>
                  <a:lnTo>
                    <a:pt x="0" y="896620"/>
                  </a:lnTo>
                  <a:lnTo>
                    <a:pt x="0" y="951484"/>
                  </a:lnTo>
                  <a:lnTo>
                    <a:pt x="271741" y="1422527"/>
                  </a:lnTo>
                  <a:lnTo>
                    <a:pt x="1092288" y="1422527"/>
                  </a:lnTo>
                  <a:lnTo>
                    <a:pt x="1502537" y="711327"/>
                  </a:lnTo>
                  <a:close/>
                </a:path>
                <a:path w="2886075" h="2752725">
                  <a:moveTo>
                    <a:pt x="2885821" y="2040877"/>
                  </a:moveTo>
                  <a:lnTo>
                    <a:pt x="2854198" y="1986038"/>
                  </a:lnTo>
                  <a:lnTo>
                    <a:pt x="2854198" y="2040864"/>
                  </a:lnTo>
                  <a:lnTo>
                    <a:pt x="2459736" y="2724696"/>
                  </a:lnTo>
                  <a:lnTo>
                    <a:pt x="1670812" y="2724696"/>
                  </a:lnTo>
                  <a:lnTo>
                    <a:pt x="1276350" y="2040877"/>
                  </a:lnTo>
                  <a:lnTo>
                    <a:pt x="1670812" y="1356995"/>
                  </a:lnTo>
                  <a:lnTo>
                    <a:pt x="2459736" y="1356995"/>
                  </a:lnTo>
                  <a:lnTo>
                    <a:pt x="2854198" y="2040864"/>
                  </a:lnTo>
                  <a:lnTo>
                    <a:pt x="2854198" y="1986038"/>
                  </a:lnTo>
                  <a:lnTo>
                    <a:pt x="2491359" y="1356995"/>
                  </a:lnTo>
                  <a:lnTo>
                    <a:pt x="2475611" y="1329563"/>
                  </a:lnTo>
                  <a:lnTo>
                    <a:pt x="1654937" y="1329563"/>
                  </a:lnTo>
                  <a:lnTo>
                    <a:pt x="1244739" y="2040864"/>
                  </a:lnTo>
                  <a:lnTo>
                    <a:pt x="1654937" y="2752102"/>
                  </a:lnTo>
                  <a:lnTo>
                    <a:pt x="2475611" y="2752102"/>
                  </a:lnTo>
                  <a:lnTo>
                    <a:pt x="2491359" y="2724696"/>
                  </a:lnTo>
                  <a:lnTo>
                    <a:pt x="2885821" y="2040877"/>
                  </a:lnTo>
                  <a:close/>
                </a:path>
              </a:pathLst>
            </a:custGeom>
            <a:solidFill>
              <a:srgbClr val="F9AE40">
                <a:alpha val="5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57525" y="8077200"/>
              <a:ext cx="2742565" cy="2209800"/>
            </a:xfrm>
            <a:custGeom>
              <a:avLst/>
              <a:gdLst/>
              <a:ahLst/>
              <a:cxnLst/>
              <a:rect l="l" t="t" r="r" b="b"/>
              <a:pathLst>
                <a:path w="2742565" h="2209800">
                  <a:moveTo>
                    <a:pt x="1080770" y="467741"/>
                  </a:moveTo>
                  <a:lnTo>
                    <a:pt x="810641" y="0"/>
                  </a:lnTo>
                  <a:lnTo>
                    <a:pt x="270243" y="0"/>
                  </a:lnTo>
                  <a:lnTo>
                    <a:pt x="0" y="467741"/>
                  </a:lnTo>
                  <a:lnTo>
                    <a:pt x="270243" y="935609"/>
                  </a:lnTo>
                  <a:lnTo>
                    <a:pt x="810641" y="935609"/>
                  </a:lnTo>
                  <a:lnTo>
                    <a:pt x="1080770" y="467741"/>
                  </a:lnTo>
                  <a:close/>
                </a:path>
                <a:path w="2742565" h="2209800">
                  <a:moveTo>
                    <a:pt x="2575598" y="2209800"/>
                  </a:moveTo>
                  <a:lnTo>
                    <a:pt x="2428113" y="1954504"/>
                  </a:lnTo>
                  <a:lnTo>
                    <a:pt x="1829816" y="1954504"/>
                  </a:lnTo>
                  <a:lnTo>
                    <a:pt x="1682318" y="2209800"/>
                  </a:lnTo>
                  <a:lnTo>
                    <a:pt x="2575598" y="2209800"/>
                  </a:lnTo>
                  <a:close/>
                </a:path>
                <a:path w="2742565" h="2209800">
                  <a:moveTo>
                    <a:pt x="2742565" y="1155827"/>
                  </a:moveTo>
                  <a:lnTo>
                    <a:pt x="2362708" y="497967"/>
                  </a:lnTo>
                  <a:lnTo>
                    <a:pt x="1602740" y="497967"/>
                  </a:lnTo>
                  <a:lnTo>
                    <a:pt x="1222756" y="1155827"/>
                  </a:lnTo>
                  <a:lnTo>
                    <a:pt x="1602740" y="1813623"/>
                  </a:lnTo>
                  <a:lnTo>
                    <a:pt x="2362708" y="1813623"/>
                  </a:lnTo>
                  <a:lnTo>
                    <a:pt x="2742565" y="1155827"/>
                  </a:lnTo>
                  <a:close/>
                </a:path>
              </a:pathLst>
            </a:custGeom>
            <a:solidFill>
              <a:srgbClr val="00608B">
                <a:alpha val="5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8467725"/>
              <a:ext cx="685800" cy="1400175"/>
            </a:xfrm>
            <a:custGeom>
              <a:avLst/>
              <a:gdLst/>
              <a:ahLst/>
              <a:cxnLst/>
              <a:rect l="l" t="t" r="r" b="b"/>
              <a:pathLst>
                <a:path w="685800" h="1400175">
                  <a:moveTo>
                    <a:pt x="281012" y="0"/>
                  </a:moveTo>
                  <a:lnTo>
                    <a:pt x="0" y="0"/>
                  </a:lnTo>
                  <a:lnTo>
                    <a:pt x="0" y="1399832"/>
                  </a:lnTo>
                  <a:lnTo>
                    <a:pt x="281012" y="1399832"/>
                  </a:lnTo>
                  <a:lnTo>
                    <a:pt x="685431" y="699909"/>
                  </a:lnTo>
                  <a:lnTo>
                    <a:pt x="281012" y="0"/>
                  </a:lnTo>
                  <a:close/>
                </a:path>
              </a:pathLst>
            </a:custGeom>
            <a:solidFill>
              <a:srgbClr val="0D92C1">
                <a:alpha val="5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7477125"/>
              <a:ext cx="6019800" cy="2809875"/>
            </a:xfrm>
            <a:custGeom>
              <a:avLst/>
              <a:gdLst/>
              <a:ahLst/>
              <a:cxnLst/>
              <a:rect l="l" t="t" r="r" b="b"/>
              <a:pathLst>
                <a:path w="6019800" h="2809875">
                  <a:moveTo>
                    <a:pt x="702170" y="2482558"/>
                  </a:moveTo>
                  <a:lnTo>
                    <a:pt x="291515" y="1772386"/>
                  </a:lnTo>
                  <a:lnTo>
                    <a:pt x="0" y="1772386"/>
                  </a:lnTo>
                  <a:lnTo>
                    <a:pt x="0" y="1799767"/>
                  </a:lnTo>
                  <a:lnTo>
                    <a:pt x="275678" y="1799755"/>
                  </a:lnTo>
                  <a:lnTo>
                    <a:pt x="670560" y="2482558"/>
                  </a:lnTo>
                  <a:lnTo>
                    <a:pt x="481241" y="2809875"/>
                  </a:lnTo>
                  <a:lnTo>
                    <a:pt x="512889" y="2809875"/>
                  </a:lnTo>
                  <a:lnTo>
                    <a:pt x="702170" y="2482558"/>
                  </a:lnTo>
                  <a:close/>
                </a:path>
                <a:path w="6019800" h="2809875">
                  <a:moveTo>
                    <a:pt x="3966083" y="619633"/>
                  </a:moveTo>
                  <a:lnTo>
                    <a:pt x="3934333" y="564769"/>
                  </a:lnTo>
                  <a:lnTo>
                    <a:pt x="3934333" y="619633"/>
                  </a:lnTo>
                  <a:lnTo>
                    <a:pt x="3591814" y="1211834"/>
                  </a:lnTo>
                  <a:lnTo>
                    <a:pt x="2906903" y="1211834"/>
                  </a:lnTo>
                  <a:lnTo>
                    <a:pt x="2564384" y="619633"/>
                  </a:lnTo>
                  <a:lnTo>
                    <a:pt x="2906903" y="27432"/>
                  </a:lnTo>
                  <a:lnTo>
                    <a:pt x="3591814" y="27432"/>
                  </a:lnTo>
                  <a:lnTo>
                    <a:pt x="3934333" y="619633"/>
                  </a:lnTo>
                  <a:lnTo>
                    <a:pt x="3934333" y="564769"/>
                  </a:lnTo>
                  <a:lnTo>
                    <a:pt x="3623551" y="27432"/>
                  </a:lnTo>
                  <a:lnTo>
                    <a:pt x="3607689" y="0"/>
                  </a:lnTo>
                  <a:lnTo>
                    <a:pt x="2891028" y="0"/>
                  </a:lnTo>
                  <a:lnTo>
                    <a:pt x="2532761" y="619633"/>
                  </a:lnTo>
                  <a:lnTo>
                    <a:pt x="2891028" y="1239139"/>
                  </a:lnTo>
                  <a:lnTo>
                    <a:pt x="3607689" y="1239139"/>
                  </a:lnTo>
                  <a:lnTo>
                    <a:pt x="3623564" y="1211834"/>
                  </a:lnTo>
                  <a:lnTo>
                    <a:pt x="3966083" y="619633"/>
                  </a:lnTo>
                  <a:close/>
                </a:path>
                <a:path w="6019800" h="2809875">
                  <a:moveTo>
                    <a:pt x="4163491" y="2809875"/>
                  </a:moveTo>
                  <a:lnTo>
                    <a:pt x="3946220" y="2434132"/>
                  </a:lnTo>
                  <a:lnTo>
                    <a:pt x="3930396" y="2406764"/>
                  </a:lnTo>
                  <a:lnTo>
                    <a:pt x="3108960" y="2406764"/>
                  </a:lnTo>
                  <a:lnTo>
                    <a:pt x="2875851" y="2809875"/>
                  </a:lnTo>
                  <a:lnTo>
                    <a:pt x="2907588" y="2809875"/>
                  </a:lnTo>
                  <a:lnTo>
                    <a:pt x="3124835" y="2434132"/>
                  </a:lnTo>
                  <a:lnTo>
                    <a:pt x="3914648" y="2434132"/>
                  </a:lnTo>
                  <a:lnTo>
                    <a:pt x="4131881" y="2809875"/>
                  </a:lnTo>
                  <a:lnTo>
                    <a:pt x="4163491" y="2809875"/>
                  </a:lnTo>
                  <a:close/>
                </a:path>
                <a:path w="6019800" h="2809875">
                  <a:moveTo>
                    <a:pt x="6019546" y="1615694"/>
                  </a:moveTo>
                  <a:lnTo>
                    <a:pt x="5987923" y="1560918"/>
                  </a:lnTo>
                  <a:lnTo>
                    <a:pt x="5987923" y="1615694"/>
                  </a:lnTo>
                  <a:lnTo>
                    <a:pt x="5645404" y="2207945"/>
                  </a:lnTo>
                  <a:lnTo>
                    <a:pt x="4960493" y="2207945"/>
                  </a:lnTo>
                  <a:lnTo>
                    <a:pt x="4617974" y="1615694"/>
                  </a:lnTo>
                  <a:lnTo>
                    <a:pt x="4960493" y="1023493"/>
                  </a:lnTo>
                  <a:lnTo>
                    <a:pt x="5645404" y="1023493"/>
                  </a:lnTo>
                  <a:lnTo>
                    <a:pt x="5987923" y="1615694"/>
                  </a:lnTo>
                  <a:lnTo>
                    <a:pt x="5987923" y="1560918"/>
                  </a:lnTo>
                  <a:lnTo>
                    <a:pt x="5677027" y="1023493"/>
                  </a:lnTo>
                  <a:lnTo>
                    <a:pt x="5661279" y="996188"/>
                  </a:lnTo>
                  <a:lnTo>
                    <a:pt x="4944618" y="996188"/>
                  </a:lnTo>
                  <a:lnTo>
                    <a:pt x="4586351" y="1615694"/>
                  </a:lnTo>
                  <a:lnTo>
                    <a:pt x="4944618" y="2235314"/>
                  </a:lnTo>
                  <a:lnTo>
                    <a:pt x="5661279" y="2235314"/>
                  </a:lnTo>
                  <a:lnTo>
                    <a:pt x="5677027" y="2207945"/>
                  </a:lnTo>
                  <a:lnTo>
                    <a:pt x="6019546" y="1615694"/>
                  </a:lnTo>
                  <a:close/>
                </a:path>
              </a:pathLst>
            </a:custGeom>
            <a:solidFill>
              <a:srgbClr val="F9AE40">
                <a:alpha val="5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4350" y="2152650"/>
              <a:ext cx="7686675" cy="368617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8175" y="6057900"/>
              <a:ext cx="7562850" cy="4029075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ts val="6090"/>
              </a:lnSpc>
              <a:spcBef>
                <a:spcPts val="125"/>
              </a:spcBef>
            </a:pPr>
            <a:r>
              <a:rPr sz="5150" spc="-80" dirty="0"/>
              <a:t>ЭРҮҮГИЙН</a:t>
            </a:r>
            <a:r>
              <a:rPr sz="5150" spc="-220" dirty="0"/>
              <a:t> </a:t>
            </a:r>
            <a:r>
              <a:rPr sz="5150" spc="-85" dirty="0"/>
              <a:t>ХЭРГИЙН</a:t>
            </a:r>
            <a:r>
              <a:rPr sz="5150" spc="-270" dirty="0"/>
              <a:t> </a:t>
            </a:r>
            <a:r>
              <a:rPr sz="5150" spc="-80" dirty="0"/>
              <a:t>НЭГДСЭН</a:t>
            </a:r>
            <a:r>
              <a:rPr sz="5150" spc="-204" dirty="0"/>
              <a:t> </a:t>
            </a:r>
            <a:r>
              <a:rPr sz="5150" spc="-60" dirty="0"/>
              <a:t>ЦАХИМ</a:t>
            </a:r>
            <a:r>
              <a:rPr sz="5150" spc="-250" dirty="0"/>
              <a:t> </a:t>
            </a:r>
            <a:r>
              <a:rPr sz="5150" spc="-10" dirty="0"/>
              <a:t>СИСТЕМ</a:t>
            </a:r>
            <a:endParaRPr sz="5150" dirty="0"/>
          </a:p>
          <a:p>
            <a:pPr marL="1270" algn="ctr">
              <a:lnSpc>
                <a:spcPts val="6090"/>
              </a:lnSpc>
            </a:pPr>
            <a:r>
              <a:rPr sz="5150" spc="-320" dirty="0"/>
              <a:t>(E-</a:t>
            </a:r>
            <a:r>
              <a:rPr sz="5150" spc="-10" dirty="0"/>
              <a:t>BERPADU)</a:t>
            </a:r>
            <a:endParaRPr sz="5150" dirty="0"/>
          </a:p>
        </p:txBody>
      </p:sp>
      <p:sp>
        <p:nvSpPr>
          <p:cNvPr id="17" name="object 17"/>
          <p:cNvSpPr txBox="1"/>
          <p:nvPr/>
        </p:nvSpPr>
        <p:spPr>
          <a:xfrm>
            <a:off x="9138031" y="2782886"/>
            <a:ext cx="8220075" cy="60446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765" marR="306705" algn="just">
              <a:lnSpc>
                <a:spcPct val="117300"/>
              </a:lnSpc>
              <a:spcBef>
                <a:spcPts val="95"/>
              </a:spcBef>
            </a:pPr>
            <a:r>
              <a:rPr sz="32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Индонезийн</a:t>
            </a:r>
            <a:r>
              <a:rPr sz="3200" spc="-1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цагдаа,</a:t>
            </a:r>
            <a:r>
              <a:rPr sz="3200" spc="-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Ерөнхий</a:t>
            </a:r>
            <a:r>
              <a:rPr sz="320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прокурорын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газар,</a:t>
            </a:r>
            <a:r>
              <a:rPr sz="320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Дээд</a:t>
            </a:r>
            <a:r>
              <a:rPr sz="320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</a:t>
            </a:r>
            <a:r>
              <a:rPr sz="3200" spc="-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зэрэг</a:t>
            </a:r>
            <a:r>
              <a:rPr sz="3200" spc="-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</a:t>
            </a:r>
            <a:r>
              <a:rPr sz="3200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sz="3200" spc="-1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3200" spc="-1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хууль</a:t>
            </a:r>
            <a:r>
              <a:rPr sz="32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320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сахиулах</a:t>
            </a:r>
            <a:r>
              <a:rPr sz="3200" spc="-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320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байгууллагуудын</a:t>
            </a:r>
            <a:r>
              <a:rPr lang="mn-MN" sz="3200" spc="-4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3200" spc="-1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хооронд </a:t>
            </a:r>
            <a:r>
              <a:rPr lang="mn-MN" sz="320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эрүүгийн</a:t>
            </a:r>
            <a:r>
              <a:rPr lang="mn-MN" sz="3200" spc="-8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320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хэргийн</a:t>
            </a:r>
            <a:r>
              <a:rPr lang="mn-MN" sz="3200" spc="-12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320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цахим</a:t>
            </a:r>
            <a:r>
              <a:rPr lang="mn-MN" sz="3200" spc="-6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320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файлуудыг</a:t>
            </a:r>
            <a:r>
              <a:rPr lang="mn-MN" sz="3200" spc="-7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3200" spc="-1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нэгтгэх систем.</a:t>
            </a:r>
            <a:endParaRPr lang="mn-MN" sz="320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1370"/>
              </a:spcBef>
            </a:pPr>
            <a:endParaRPr lang="mn-MN" sz="320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458470" algn="just">
              <a:lnSpc>
                <a:spcPct val="100699"/>
              </a:lnSpc>
            </a:pPr>
            <a:r>
              <a:rPr lang="mn-MN" sz="320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Энэхүү</a:t>
            </a:r>
            <a:r>
              <a:rPr lang="mn-MN" sz="3200" spc="-7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320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</a:t>
            </a:r>
            <a:r>
              <a:rPr lang="mn-MN" sz="3200" spc="-7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320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</a:t>
            </a:r>
            <a:r>
              <a:rPr lang="mn-MN" sz="3200" spc="-6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320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шүүхийн</a:t>
            </a:r>
            <a:r>
              <a:rPr lang="mn-MN" sz="3200" spc="-9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3200" spc="-1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үйлчилгээний </a:t>
            </a:r>
            <a:r>
              <a:rPr lang="mn-MN" sz="320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үр ашиг,</a:t>
            </a:r>
            <a:r>
              <a:rPr lang="mn-MN" sz="3200" spc="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320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</a:t>
            </a:r>
            <a:r>
              <a:rPr lang="mn-MN" sz="3200" spc="-7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320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тод</a:t>
            </a:r>
            <a:r>
              <a:rPr lang="mn-MN" sz="3200" spc="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320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байдлыг</a:t>
            </a:r>
            <a:r>
              <a:rPr lang="mn-MN" sz="3200" spc="2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3200" spc="-1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нэмэгдүүлэх, </a:t>
            </a:r>
            <a:r>
              <a:rPr lang="mn-MN" sz="320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эрүүгийн</a:t>
            </a:r>
            <a:r>
              <a:rPr lang="mn-MN" sz="3200" spc="-4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320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хэрэг</a:t>
            </a:r>
            <a:r>
              <a:rPr lang="mn-MN" sz="3200" spc="-3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320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хянан</a:t>
            </a:r>
            <a:r>
              <a:rPr lang="mn-MN" sz="3200" spc="-4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3200" spc="-1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шийдвэрлэх </a:t>
            </a:r>
            <a:r>
              <a:rPr lang="mn-MN" sz="320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ажиллагааг</a:t>
            </a:r>
            <a:r>
              <a:rPr lang="mn-MN" sz="3200" spc="-7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320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шуурхай,</a:t>
            </a:r>
            <a:r>
              <a:rPr lang="mn-MN" sz="3200" spc="-95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3200" spc="-1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хялбаршуулах зорилготой</a:t>
            </a:r>
            <a:r>
              <a:rPr sz="32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</TotalTime>
  <Words>1751</Words>
  <Application>Microsoft Office PowerPoint</Application>
  <PresentationFormat>Custom</PresentationFormat>
  <Paragraphs>163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Arial MT</vt:lpstr>
      <vt:lpstr>Lucida Sans Unicode</vt:lpstr>
      <vt:lpstr>Microsoft Sans Serif</vt:lpstr>
      <vt:lpstr>Trebuchet MS</vt:lpstr>
      <vt:lpstr>Office Theme</vt:lpstr>
      <vt:lpstr>Шүүхийн  Кибер аюулгүй байдал</vt:lpstr>
      <vt:lpstr>ИНДОНЕЗИЙН БҮГД НАЙРАМДАХ УЛС</vt:lpstr>
      <vt:lpstr>Бүгд Найрамдах Индонез Улсын Дээд Шүүх</vt:lpstr>
      <vt:lpstr>ЭРХ ЗҮЙН ҮНДЭС:</vt:lpstr>
      <vt:lpstr>ЕРѲНХИЙ ХАРЪЯАЛЛЫН ШҮҮХИЙН ЦАХИМ СИСТЕМ</vt:lpstr>
      <vt:lpstr>ХЭРГИЙН ЯВЦЫГ ХЯНАХ СИСТЕМ</vt:lpstr>
      <vt:lpstr>E-ШҮҮХ</vt:lpstr>
      <vt:lpstr>PowerPoint Presentation</vt:lpstr>
      <vt:lpstr>ЭРҮҮГИЙН ХЭРГИЙН НЭГДСЭН ЦАХИМ СИСТЕМ (E-BERPADU)</vt:lpstr>
      <vt:lpstr>Хэрэг үүсгэх /Шүүхэд эрүүгийн хэрэг үүсгэх</vt:lpstr>
      <vt:lpstr>PowerPoint Presentation</vt:lpstr>
      <vt:lpstr>СААД БЭРХШЭЭЛ</vt:lpstr>
      <vt:lpstr>КИБЕР АЮУЛГҮЙ БАЙДЛЫН ЗАРЧМУУД Доор тодорхойлсон асуудлыг шийдэхийн тулд Дээд Шүүхээс кибер аюулгүй байдлын зарчимд суурилсан урьдчилан сэргийлэх арга хэмжээ авч байна.</vt:lpstr>
      <vt:lpstr>Гол алхмууд:</vt:lpstr>
      <vt:lpstr>Д Э Д Б Ү Т Ц И Й Н Х Я З Г А А Р Л А Г Д М А Л Б А Й Д А Л</vt:lpstr>
      <vt:lpstr>ХАНГАЛТГҮЙ МЭДЛЭГ БА СУРГАЛТ</vt:lpstr>
      <vt:lpstr>ДОТООД МЭДЭЭЛЭЛ ЭЗЭМШИГЧИЙН АЮУЛ</vt:lpstr>
      <vt:lpstr>ХАМТЫН АЖИЛЛАГАА:</vt:lpstr>
      <vt:lpstr>ҮРГЭЛЖЛЭЛ :</vt:lpstr>
      <vt:lpstr>ДҮГНЭЛТ</vt:lpstr>
      <vt:lpstr>БАЯРЛАЛАА khusnul.khatimah.bachtiar@gmail.com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Anuurad  Rentsendagva</dc:creator>
  <cp:lastModifiedBy>Anuurad  Rentsendagva</cp:lastModifiedBy>
  <cp:revision>5</cp:revision>
  <dcterms:created xsi:type="dcterms:W3CDTF">2025-06-14T06:10:03Z</dcterms:created>
  <dcterms:modified xsi:type="dcterms:W3CDTF">2025-06-14T10:40:14Z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2025-06-13T00:00:00Z</vt:filetime>
  </property>
  <property fmtid="{D5CDD505-2E9C-101B-9397-08002B2CF9AE}" pid="3" name="LastSaved">
    <vt:filetime>2025-06-14T00:00:00Z</vt:filetime>
  </property>
</Properties>
</file>