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1" r:id="rId2"/>
  </p:sldMasterIdLst>
  <p:notesMasterIdLst>
    <p:notesMasterId r:id="rId27"/>
  </p:notesMasterIdLst>
  <p:sldIdLst>
    <p:sldId id="257" r:id="rId3"/>
    <p:sldId id="302" r:id="rId4"/>
    <p:sldId id="260" r:id="rId5"/>
    <p:sldId id="702" r:id="rId6"/>
    <p:sldId id="732" r:id="rId7"/>
    <p:sldId id="325" r:id="rId8"/>
    <p:sldId id="697" r:id="rId9"/>
    <p:sldId id="693" r:id="rId10"/>
    <p:sldId id="695" r:id="rId11"/>
    <p:sldId id="724" r:id="rId12"/>
    <p:sldId id="731" r:id="rId13"/>
    <p:sldId id="733" r:id="rId14"/>
    <p:sldId id="728" r:id="rId15"/>
    <p:sldId id="708" r:id="rId16"/>
    <p:sldId id="715" r:id="rId17"/>
    <p:sldId id="720" r:id="rId18"/>
    <p:sldId id="705" r:id="rId19"/>
    <p:sldId id="688" r:id="rId20"/>
    <p:sldId id="718" r:id="rId21"/>
    <p:sldId id="725" r:id="rId22"/>
    <p:sldId id="721" r:id="rId23"/>
    <p:sldId id="465" r:id="rId24"/>
    <p:sldId id="727" r:id="rId25"/>
    <p:sldId id="4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B01"/>
    <a:srgbClr val="FC035E"/>
    <a:srgbClr val="FD0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DE249-D5BE-4842-8681-6B9C3706ACEF}" v="18" dt="2025-06-02T21:06:57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4"/>
    <p:restoredTop sz="94577"/>
  </p:normalViewPr>
  <p:slideViewPr>
    <p:cSldViewPr snapToGrid="0">
      <p:cViewPr>
        <p:scale>
          <a:sx n="95" d="100"/>
          <a:sy n="95" d="100"/>
        </p:scale>
        <p:origin x="3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 Gur-Arie" userId="b25176a9-91bd-45dc-9d19-67d54bc3cf64" providerId="ADAL" clId="{32DDE249-D5BE-4842-8681-6B9C3706ACEF}"/>
    <pc:docChg chg="delSld modSld">
      <pc:chgData name="Mira Gur-Arie" userId="b25176a9-91bd-45dc-9d19-67d54bc3cf64" providerId="ADAL" clId="{32DDE249-D5BE-4842-8681-6B9C3706ACEF}" dt="2025-06-02T21:06:57.882" v="46"/>
      <pc:docMkLst>
        <pc:docMk/>
      </pc:docMkLst>
      <pc:sldChg chg="del">
        <pc:chgData name="Mira Gur-Arie" userId="b25176a9-91bd-45dc-9d19-67d54bc3cf64" providerId="ADAL" clId="{32DDE249-D5BE-4842-8681-6B9C3706ACEF}" dt="2025-06-02T20:32:08.542" v="0" actId="2696"/>
        <pc:sldMkLst>
          <pc:docMk/>
          <pc:sldMk cId="2231676426" sldId="564"/>
        </pc:sldMkLst>
      </pc:sldChg>
      <pc:sldChg chg="modSp mod">
        <pc:chgData name="Mira Gur-Arie" userId="b25176a9-91bd-45dc-9d19-67d54bc3cf64" providerId="ADAL" clId="{32DDE249-D5BE-4842-8681-6B9C3706ACEF}" dt="2025-06-02T20:34:46.989" v="5" actId="20577"/>
        <pc:sldMkLst>
          <pc:docMk/>
          <pc:sldMk cId="480227461" sldId="720"/>
        </pc:sldMkLst>
        <pc:spChg chg="mod">
          <ac:chgData name="Mira Gur-Arie" userId="b25176a9-91bd-45dc-9d19-67d54bc3cf64" providerId="ADAL" clId="{32DDE249-D5BE-4842-8681-6B9C3706ACEF}" dt="2025-06-02T20:34:46.989" v="5" actId="20577"/>
          <ac:spMkLst>
            <pc:docMk/>
            <pc:sldMk cId="480227461" sldId="720"/>
            <ac:spMk id="4" creationId="{012BC952-2891-6F13-66B8-5D1E0A3181D5}"/>
          </ac:spMkLst>
        </pc:spChg>
      </pc:sldChg>
      <pc:sldChg chg="modAnim">
        <pc:chgData name="Mira Gur-Arie" userId="b25176a9-91bd-45dc-9d19-67d54bc3cf64" providerId="ADAL" clId="{32DDE249-D5BE-4842-8681-6B9C3706ACEF}" dt="2025-06-02T21:06:57.882" v="46"/>
        <pc:sldMkLst>
          <pc:docMk/>
          <pc:sldMk cId="2754305228" sldId="721"/>
        </pc:sldMkLst>
      </pc:sldChg>
      <pc:sldChg chg="modSp mod">
        <pc:chgData name="Mira Gur-Arie" userId="b25176a9-91bd-45dc-9d19-67d54bc3cf64" providerId="ADAL" clId="{32DDE249-D5BE-4842-8681-6B9C3706ACEF}" dt="2025-06-02T21:06:41.420" v="45" actId="20577"/>
        <pc:sldMkLst>
          <pc:docMk/>
          <pc:sldMk cId="2389016083" sldId="725"/>
        </pc:sldMkLst>
        <pc:spChg chg="mod">
          <ac:chgData name="Mira Gur-Arie" userId="b25176a9-91bd-45dc-9d19-67d54bc3cf64" providerId="ADAL" clId="{32DDE249-D5BE-4842-8681-6B9C3706ACEF}" dt="2025-06-02T21:06:41.420" v="45" actId="20577"/>
          <ac:spMkLst>
            <pc:docMk/>
            <pc:sldMk cId="2389016083" sldId="725"/>
            <ac:spMk id="4" creationId="{DC6EBD49-4F71-618B-C143-1ABC1AA1AD47}"/>
          </ac:spMkLst>
        </pc:spChg>
      </pc:sldChg>
      <pc:sldChg chg="modSp mod modAnim">
        <pc:chgData name="Mira Gur-Arie" userId="b25176a9-91bd-45dc-9d19-67d54bc3cf64" providerId="ADAL" clId="{32DDE249-D5BE-4842-8681-6B9C3706ACEF}" dt="2025-06-02T21:03:21.196" v="24"/>
        <pc:sldMkLst>
          <pc:docMk/>
          <pc:sldMk cId="302949292" sldId="731"/>
        </pc:sldMkLst>
        <pc:spChg chg="mod">
          <ac:chgData name="Mira Gur-Arie" userId="b25176a9-91bd-45dc-9d19-67d54bc3cf64" providerId="ADAL" clId="{32DDE249-D5BE-4842-8681-6B9C3706ACEF}" dt="2025-06-02T21:00:27.930" v="11" actId="14100"/>
          <ac:spMkLst>
            <pc:docMk/>
            <pc:sldMk cId="302949292" sldId="731"/>
            <ac:spMk id="4" creationId="{72839C62-C648-0410-A5A7-0E7D6425C8E8}"/>
          </ac:spMkLst>
        </pc:spChg>
        <pc:spChg chg="mod">
          <ac:chgData name="Mira Gur-Arie" userId="b25176a9-91bd-45dc-9d19-67d54bc3cf64" providerId="ADAL" clId="{32DDE249-D5BE-4842-8681-6B9C3706ACEF}" dt="2025-06-02T21:00:15.648" v="9" actId="207"/>
          <ac:spMkLst>
            <pc:docMk/>
            <pc:sldMk cId="302949292" sldId="731"/>
            <ac:spMk id="5" creationId="{BE57A4CF-90C1-7797-1BBC-959753240596}"/>
          </ac:spMkLst>
        </pc:spChg>
      </pc:sldChg>
      <pc:sldChg chg="modSp mod">
        <pc:chgData name="Mira Gur-Arie" userId="b25176a9-91bd-45dc-9d19-67d54bc3cf64" providerId="ADAL" clId="{32DDE249-D5BE-4842-8681-6B9C3706ACEF}" dt="2025-06-02T21:03:53.774" v="41" actId="1038"/>
        <pc:sldMkLst>
          <pc:docMk/>
          <pc:sldMk cId="1897442451" sldId="733"/>
        </pc:sldMkLst>
        <pc:spChg chg="mod">
          <ac:chgData name="Mira Gur-Arie" userId="b25176a9-91bd-45dc-9d19-67d54bc3cf64" providerId="ADAL" clId="{32DDE249-D5BE-4842-8681-6B9C3706ACEF}" dt="2025-06-02T21:03:53.774" v="41" actId="1038"/>
          <ac:spMkLst>
            <pc:docMk/>
            <pc:sldMk cId="1897442451" sldId="733"/>
            <ac:spMk id="2" creationId="{E63F86ED-7E43-38E7-98B3-8F8DB3829F7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B322A-B196-5441-B3A4-21C7ECD2A994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301E31-3042-7847-A92C-409F5CA2CADE}">
      <dgm:prSet phldrT="[Text]" custT="1"/>
      <dgm:spPr/>
      <dgm:t>
        <a:bodyPr/>
        <a:lstStyle/>
        <a:p>
          <a:endParaRPr lang="en-US" sz="3200" dirty="0"/>
        </a:p>
      </dgm:t>
    </dgm:pt>
    <dgm:pt modelId="{E6245DD4-10AA-6146-8E9E-E57300DA3E0E}" type="parTrans" cxnId="{33886C25-65C6-8547-9640-59A88B70D3DF}">
      <dgm:prSet/>
      <dgm:spPr/>
      <dgm:t>
        <a:bodyPr/>
        <a:lstStyle/>
        <a:p>
          <a:endParaRPr lang="en-US"/>
        </a:p>
      </dgm:t>
    </dgm:pt>
    <dgm:pt modelId="{43900C4A-2B60-6F4A-A2FD-BE982B48170B}" type="sibTrans" cxnId="{33886C25-65C6-8547-9640-59A88B70D3DF}">
      <dgm:prSet/>
      <dgm:spPr/>
      <dgm:t>
        <a:bodyPr/>
        <a:lstStyle/>
        <a:p>
          <a:endParaRPr lang="en-US"/>
        </a:p>
      </dgm:t>
    </dgm:pt>
    <dgm:pt modelId="{41684FCA-452A-1448-9BD9-B689FA1413C0}">
      <dgm:prSet phldrT="[Text]"/>
      <dgm:spPr/>
      <dgm:t>
        <a:bodyPr/>
        <a:lstStyle/>
        <a:p>
          <a:endParaRPr lang="en-US" dirty="0"/>
        </a:p>
      </dgm:t>
    </dgm:pt>
    <dgm:pt modelId="{7B7F5046-156E-5349-93F8-AD0D559E3429}" type="parTrans" cxnId="{2B27679D-CE12-6B40-81C5-5579325A2D8A}">
      <dgm:prSet/>
      <dgm:spPr/>
      <dgm:t>
        <a:bodyPr/>
        <a:lstStyle/>
        <a:p>
          <a:endParaRPr lang="en-US"/>
        </a:p>
      </dgm:t>
    </dgm:pt>
    <dgm:pt modelId="{D20A924A-E178-A74A-9E2D-E66675D7136B}" type="sibTrans" cxnId="{2B27679D-CE12-6B40-81C5-5579325A2D8A}">
      <dgm:prSet/>
      <dgm:spPr/>
      <dgm:t>
        <a:bodyPr/>
        <a:lstStyle/>
        <a:p>
          <a:endParaRPr lang="en-US"/>
        </a:p>
      </dgm:t>
    </dgm:pt>
    <dgm:pt modelId="{301D1CAE-E7E9-CF46-ABAC-8B0F3A993C7A}">
      <dgm:prSet phldrT="[Text]" custT="1"/>
      <dgm:spPr/>
      <dgm:t>
        <a:bodyPr/>
        <a:lstStyle/>
        <a:p>
          <a:endParaRPr lang="en-US" sz="2200" dirty="0"/>
        </a:p>
      </dgm:t>
    </dgm:pt>
    <dgm:pt modelId="{A9905D78-2B64-D54F-B634-B096BAA8A5E1}" type="parTrans" cxnId="{3FEB663D-BD61-C34B-B4A9-2A5744C8D83A}">
      <dgm:prSet/>
      <dgm:spPr/>
      <dgm:t>
        <a:bodyPr/>
        <a:lstStyle/>
        <a:p>
          <a:endParaRPr lang="en-US"/>
        </a:p>
      </dgm:t>
    </dgm:pt>
    <dgm:pt modelId="{69D24FC4-1FE7-3B48-9895-480AD23C681C}" type="sibTrans" cxnId="{3FEB663D-BD61-C34B-B4A9-2A5744C8D83A}">
      <dgm:prSet/>
      <dgm:spPr/>
      <dgm:t>
        <a:bodyPr/>
        <a:lstStyle/>
        <a:p>
          <a:endParaRPr lang="en-US"/>
        </a:p>
      </dgm:t>
    </dgm:pt>
    <dgm:pt modelId="{85DFC00C-D471-DA46-B201-ABF91008DF73}">
      <dgm:prSet phldrT="[Text]" custT="1"/>
      <dgm:spPr/>
      <dgm:t>
        <a:bodyPr/>
        <a:lstStyle/>
        <a:p>
          <a:endParaRPr lang="en-US" sz="2800" dirty="0">
            <a:solidFill>
              <a:schemeClr val="bg1"/>
            </a:solidFill>
          </a:endParaRPr>
        </a:p>
      </dgm:t>
    </dgm:pt>
    <dgm:pt modelId="{04FEECCE-47B8-0742-8396-6613621FCF72}" type="parTrans" cxnId="{AECD05B2-1EAC-CC4D-9828-391C764510C4}">
      <dgm:prSet/>
      <dgm:spPr/>
      <dgm:t>
        <a:bodyPr/>
        <a:lstStyle/>
        <a:p>
          <a:endParaRPr lang="en-US"/>
        </a:p>
      </dgm:t>
    </dgm:pt>
    <dgm:pt modelId="{9B2862E8-959A-F44F-878D-6793A29A3D91}" type="sibTrans" cxnId="{AECD05B2-1EAC-CC4D-9828-391C764510C4}">
      <dgm:prSet/>
      <dgm:spPr/>
      <dgm:t>
        <a:bodyPr/>
        <a:lstStyle/>
        <a:p>
          <a:endParaRPr lang="en-US"/>
        </a:p>
      </dgm:t>
    </dgm:pt>
    <dgm:pt modelId="{9CEF36A5-53BE-2B47-AF16-3991350792FF}">
      <dgm:prSet phldrT="[Text]" custT="1"/>
      <dgm:spPr/>
      <dgm:t>
        <a:bodyPr/>
        <a:lstStyle/>
        <a:p>
          <a:r>
            <a:rPr lang="en-US" sz="3200" dirty="0">
              <a:solidFill>
                <a:schemeClr val="bg1"/>
              </a:solidFill>
            </a:rPr>
            <a:t>Ransom-ware</a:t>
          </a:r>
        </a:p>
      </dgm:t>
    </dgm:pt>
    <dgm:pt modelId="{A6A28F33-A36F-1340-B47D-3C6A72250798}" type="parTrans" cxnId="{E99A883D-B019-594D-98BE-99EB18079B27}">
      <dgm:prSet/>
      <dgm:spPr/>
      <dgm:t>
        <a:bodyPr/>
        <a:lstStyle/>
        <a:p>
          <a:endParaRPr lang="en-US"/>
        </a:p>
      </dgm:t>
    </dgm:pt>
    <dgm:pt modelId="{AB5E4928-920B-E745-961F-F5542699D607}" type="sibTrans" cxnId="{E99A883D-B019-594D-98BE-99EB18079B27}">
      <dgm:prSet/>
      <dgm:spPr/>
      <dgm:t>
        <a:bodyPr/>
        <a:lstStyle/>
        <a:p>
          <a:endParaRPr lang="en-US"/>
        </a:p>
      </dgm:t>
    </dgm:pt>
    <dgm:pt modelId="{B1E6CF0C-3FF6-4B49-9A44-FABFFB7C2DA8}">
      <dgm:prSet phldrT="[Text]" custT="1"/>
      <dgm:spPr/>
      <dgm:t>
        <a:bodyPr/>
        <a:lstStyle/>
        <a:p>
          <a:endParaRPr lang="en-US" sz="3200" dirty="0"/>
        </a:p>
      </dgm:t>
    </dgm:pt>
    <dgm:pt modelId="{E1C43B20-3D44-0F4A-8132-059D049E671C}" type="sibTrans" cxnId="{CF5986E9-3B21-164B-9BA9-0A30C58E4BC9}">
      <dgm:prSet custT="1"/>
      <dgm:spPr/>
      <dgm:t>
        <a:bodyPr/>
        <a:lstStyle/>
        <a:p>
          <a:r>
            <a:rPr lang="en-US" sz="3200" dirty="0"/>
            <a:t>Third Party Access</a:t>
          </a:r>
        </a:p>
      </dgm:t>
    </dgm:pt>
    <dgm:pt modelId="{53567996-A66E-3B47-88D7-6EEF08EC9899}" type="parTrans" cxnId="{CF5986E9-3B21-164B-9BA9-0A30C58E4BC9}">
      <dgm:prSet/>
      <dgm:spPr/>
      <dgm:t>
        <a:bodyPr/>
        <a:lstStyle/>
        <a:p>
          <a:endParaRPr lang="en-US"/>
        </a:p>
      </dgm:t>
    </dgm:pt>
    <dgm:pt modelId="{6B832F61-61A6-4945-9F3E-2B9D5A98FD41}" type="pres">
      <dgm:prSet presAssocID="{572B322A-B196-5441-B3A4-21C7ECD2A994}" presName="Name0" presStyleCnt="0">
        <dgm:presLayoutVars>
          <dgm:chMax/>
          <dgm:chPref/>
          <dgm:dir/>
          <dgm:animLvl val="lvl"/>
        </dgm:presLayoutVars>
      </dgm:prSet>
      <dgm:spPr/>
    </dgm:pt>
    <dgm:pt modelId="{7C32AEA0-AE3C-8647-A5DD-54BFAA7404D9}" type="pres">
      <dgm:prSet presAssocID="{53301E31-3042-7847-A92C-409F5CA2CADE}" presName="composite" presStyleCnt="0"/>
      <dgm:spPr/>
    </dgm:pt>
    <dgm:pt modelId="{1FFCA77B-5438-0C4B-A9A1-59FAF9DF84D6}" type="pres">
      <dgm:prSet presAssocID="{53301E31-3042-7847-A92C-409F5CA2CAD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3574F01-656F-D247-87C2-668513C027CD}" type="pres">
      <dgm:prSet presAssocID="{53301E31-3042-7847-A92C-409F5CA2CAD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26123F8-7836-0D47-9164-06312ED395B5}" type="pres">
      <dgm:prSet presAssocID="{53301E31-3042-7847-A92C-409F5CA2CADE}" presName="BalanceSpacing" presStyleCnt="0"/>
      <dgm:spPr/>
    </dgm:pt>
    <dgm:pt modelId="{D3C0E5EF-4CCD-B244-9C31-2E92F961F345}" type="pres">
      <dgm:prSet presAssocID="{53301E31-3042-7847-A92C-409F5CA2CADE}" presName="BalanceSpacing1" presStyleCnt="0"/>
      <dgm:spPr/>
    </dgm:pt>
    <dgm:pt modelId="{AFFDD27C-2737-AB4A-B7CE-6CDDFB9B4823}" type="pres">
      <dgm:prSet presAssocID="{43900C4A-2B60-6F4A-A2FD-BE982B48170B}" presName="Accent1Text" presStyleLbl="node1" presStyleIdx="1" presStyleCnt="6"/>
      <dgm:spPr/>
    </dgm:pt>
    <dgm:pt modelId="{E1381627-E0AB-EC46-B318-070A79C7DAA2}" type="pres">
      <dgm:prSet presAssocID="{43900C4A-2B60-6F4A-A2FD-BE982B48170B}" presName="spaceBetweenRectangles" presStyleCnt="0"/>
      <dgm:spPr/>
    </dgm:pt>
    <dgm:pt modelId="{3F892A3F-DB8E-1D47-B853-C666C96C04F7}" type="pres">
      <dgm:prSet presAssocID="{301D1CAE-E7E9-CF46-ABAC-8B0F3A993C7A}" presName="composite" presStyleCnt="0"/>
      <dgm:spPr/>
    </dgm:pt>
    <dgm:pt modelId="{4690546E-EF2E-6243-8BE4-6A17BE70DE5F}" type="pres">
      <dgm:prSet presAssocID="{301D1CAE-E7E9-CF46-ABAC-8B0F3A993C7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EA4CD77-9382-7749-82CF-16827365F0C2}" type="pres">
      <dgm:prSet presAssocID="{301D1CAE-E7E9-CF46-ABAC-8B0F3A993C7A}" presName="Childtext1" presStyleLbl="revTx" presStyleIdx="1" presStyleCnt="3" custLinFactY="-33627" custLinFactNeighborX="25165" custLinFactNeighborY="-100000">
        <dgm:presLayoutVars>
          <dgm:chMax val="0"/>
          <dgm:chPref val="0"/>
          <dgm:bulletEnabled val="1"/>
        </dgm:presLayoutVars>
      </dgm:prSet>
      <dgm:spPr/>
    </dgm:pt>
    <dgm:pt modelId="{2B63ECE6-5DD4-6B45-B71A-744BC57A5AA0}" type="pres">
      <dgm:prSet presAssocID="{301D1CAE-E7E9-CF46-ABAC-8B0F3A993C7A}" presName="BalanceSpacing" presStyleCnt="0"/>
      <dgm:spPr/>
    </dgm:pt>
    <dgm:pt modelId="{AC94D749-3F52-2E41-90EE-B4ECD08AC7B9}" type="pres">
      <dgm:prSet presAssocID="{301D1CAE-E7E9-CF46-ABAC-8B0F3A993C7A}" presName="BalanceSpacing1" presStyleCnt="0"/>
      <dgm:spPr/>
    </dgm:pt>
    <dgm:pt modelId="{AA6F9F26-7F68-C545-BAC7-6380D7FCF707}" type="pres">
      <dgm:prSet presAssocID="{69D24FC4-1FE7-3B48-9895-480AD23C681C}" presName="Accent1Text" presStyleLbl="node1" presStyleIdx="3" presStyleCnt="6"/>
      <dgm:spPr/>
    </dgm:pt>
    <dgm:pt modelId="{457CDBF9-D2BE-7144-9C33-5D49A385E581}" type="pres">
      <dgm:prSet presAssocID="{69D24FC4-1FE7-3B48-9895-480AD23C681C}" presName="spaceBetweenRectangles" presStyleCnt="0"/>
      <dgm:spPr/>
    </dgm:pt>
    <dgm:pt modelId="{6481CE7B-9BAB-E742-85E9-ACD7DB62705D}" type="pres">
      <dgm:prSet presAssocID="{B1E6CF0C-3FF6-4B49-9A44-FABFFB7C2DA8}" presName="composite" presStyleCnt="0"/>
      <dgm:spPr/>
    </dgm:pt>
    <dgm:pt modelId="{E76628D7-F350-B347-AAAE-062E413A1606}" type="pres">
      <dgm:prSet presAssocID="{B1E6CF0C-3FF6-4B49-9A44-FABFFB7C2DA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5BD2679-8502-334B-A765-B508064F5D93}" type="pres">
      <dgm:prSet presAssocID="{B1E6CF0C-3FF6-4B49-9A44-FABFFB7C2DA8}" presName="Childtext1" presStyleLbl="revTx" presStyleIdx="2" presStyleCnt="3" custLinFactY="-41467" custLinFactNeighborX="-38357" custLinFactNeighborY="-100000">
        <dgm:presLayoutVars>
          <dgm:chMax val="0"/>
          <dgm:chPref val="0"/>
          <dgm:bulletEnabled val="1"/>
        </dgm:presLayoutVars>
      </dgm:prSet>
      <dgm:spPr/>
    </dgm:pt>
    <dgm:pt modelId="{3591F88C-1CA4-6941-B67E-FACD34FE33BC}" type="pres">
      <dgm:prSet presAssocID="{B1E6CF0C-3FF6-4B49-9A44-FABFFB7C2DA8}" presName="BalanceSpacing" presStyleCnt="0"/>
      <dgm:spPr/>
    </dgm:pt>
    <dgm:pt modelId="{A7B0D132-61A8-D846-B807-FC49235E9457}" type="pres">
      <dgm:prSet presAssocID="{B1E6CF0C-3FF6-4B49-9A44-FABFFB7C2DA8}" presName="BalanceSpacing1" presStyleCnt="0"/>
      <dgm:spPr/>
    </dgm:pt>
    <dgm:pt modelId="{EEA3E91D-0572-3D44-A55F-B267B6A75084}" type="pres">
      <dgm:prSet presAssocID="{E1C43B20-3D44-0F4A-8132-059D049E671C}" presName="Accent1Text" presStyleLbl="node1" presStyleIdx="5" presStyleCnt="6"/>
      <dgm:spPr/>
    </dgm:pt>
  </dgm:ptLst>
  <dgm:cxnLst>
    <dgm:cxn modelId="{91020112-31A0-5E4A-97BE-DCE4089056EA}" type="presOf" srcId="{41684FCA-452A-1448-9BD9-B689FA1413C0}" destId="{B3574F01-656F-D247-87C2-668513C027CD}" srcOrd="0" destOrd="0" presId="urn:microsoft.com/office/officeart/2008/layout/AlternatingHexagons"/>
    <dgm:cxn modelId="{33886C25-65C6-8547-9640-59A88B70D3DF}" srcId="{572B322A-B196-5441-B3A4-21C7ECD2A994}" destId="{53301E31-3042-7847-A92C-409F5CA2CADE}" srcOrd="0" destOrd="0" parTransId="{E6245DD4-10AA-6146-8E9E-E57300DA3E0E}" sibTransId="{43900C4A-2B60-6F4A-A2FD-BE982B48170B}"/>
    <dgm:cxn modelId="{3FEB663D-BD61-C34B-B4A9-2A5744C8D83A}" srcId="{572B322A-B196-5441-B3A4-21C7ECD2A994}" destId="{301D1CAE-E7E9-CF46-ABAC-8B0F3A993C7A}" srcOrd="1" destOrd="0" parTransId="{A9905D78-2B64-D54F-B634-B096BAA8A5E1}" sibTransId="{69D24FC4-1FE7-3B48-9895-480AD23C681C}"/>
    <dgm:cxn modelId="{E99A883D-B019-594D-98BE-99EB18079B27}" srcId="{B1E6CF0C-3FF6-4B49-9A44-FABFFB7C2DA8}" destId="{9CEF36A5-53BE-2B47-AF16-3991350792FF}" srcOrd="0" destOrd="0" parTransId="{A6A28F33-A36F-1340-B47D-3C6A72250798}" sibTransId="{AB5E4928-920B-E745-961F-F5542699D607}"/>
    <dgm:cxn modelId="{00912342-7A7A-0846-8A26-84B0EF0891D8}" type="presOf" srcId="{53301E31-3042-7847-A92C-409F5CA2CADE}" destId="{1FFCA77B-5438-0C4B-A9A1-59FAF9DF84D6}" srcOrd="0" destOrd="0" presId="urn:microsoft.com/office/officeart/2008/layout/AlternatingHexagons"/>
    <dgm:cxn modelId="{52DB7544-9DD1-A649-9B9D-F1F59FE4C885}" type="presOf" srcId="{B1E6CF0C-3FF6-4B49-9A44-FABFFB7C2DA8}" destId="{E76628D7-F350-B347-AAAE-062E413A1606}" srcOrd="0" destOrd="0" presId="urn:microsoft.com/office/officeart/2008/layout/AlternatingHexagons"/>
    <dgm:cxn modelId="{A9581758-C6C0-B940-B60C-FC666E0CE758}" type="presOf" srcId="{43900C4A-2B60-6F4A-A2FD-BE982B48170B}" destId="{AFFDD27C-2737-AB4A-B7CE-6CDDFB9B4823}" srcOrd="0" destOrd="0" presId="urn:microsoft.com/office/officeart/2008/layout/AlternatingHexagons"/>
    <dgm:cxn modelId="{0DF44275-A276-C048-88AF-B3C1A172B2D9}" type="presOf" srcId="{85DFC00C-D471-DA46-B201-ABF91008DF73}" destId="{6EA4CD77-9382-7749-82CF-16827365F0C2}" srcOrd="0" destOrd="0" presId="urn:microsoft.com/office/officeart/2008/layout/AlternatingHexagons"/>
    <dgm:cxn modelId="{F89FE98B-13A4-D346-9214-DC7ACC61964A}" type="presOf" srcId="{E1C43B20-3D44-0F4A-8132-059D049E671C}" destId="{EEA3E91D-0572-3D44-A55F-B267B6A75084}" srcOrd="0" destOrd="0" presId="urn:microsoft.com/office/officeart/2008/layout/AlternatingHexagons"/>
    <dgm:cxn modelId="{2B27679D-CE12-6B40-81C5-5579325A2D8A}" srcId="{53301E31-3042-7847-A92C-409F5CA2CADE}" destId="{41684FCA-452A-1448-9BD9-B689FA1413C0}" srcOrd="0" destOrd="0" parTransId="{7B7F5046-156E-5349-93F8-AD0D559E3429}" sibTransId="{D20A924A-E178-A74A-9E2D-E66675D7136B}"/>
    <dgm:cxn modelId="{70F2939D-5BD9-8445-B098-1273CC8B3819}" type="presOf" srcId="{572B322A-B196-5441-B3A4-21C7ECD2A994}" destId="{6B832F61-61A6-4945-9F3E-2B9D5A98FD41}" srcOrd="0" destOrd="0" presId="urn:microsoft.com/office/officeart/2008/layout/AlternatingHexagons"/>
    <dgm:cxn modelId="{AECD05B2-1EAC-CC4D-9828-391C764510C4}" srcId="{301D1CAE-E7E9-CF46-ABAC-8B0F3A993C7A}" destId="{85DFC00C-D471-DA46-B201-ABF91008DF73}" srcOrd="0" destOrd="0" parTransId="{04FEECCE-47B8-0742-8396-6613621FCF72}" sibTransId="{9B2862E8-959A-F44F-878D-6793A29A3D91}"/>
    <dgm:cxn modelId="{0C231BBE-CC45-BB48-9469-9268F02009A1}" type="presOf" srcId="{301D1CAE-E7E9-CF46-ABAC-8B0F3A993C7A}" destId="{4690546E-EF2E-6243-8BE4-6A17BE70DE5F}" srcOrd="0" destOrd="0" presId="urn:microsoft.com/office/officeart/2008/layout/AlternatingHexagons"/>
    <dgm:cxn modelId="{FF633CDA-4E85-3E45-8597-6ACE3812DA58}" type="presOf" srcId="{69D24FC4-1FE7-3B48-9895-480AD23C681C}" destId="{AA6F9F26-7F68-C545-BAC7-6380D7FCF707}" srcOrd="0" destOrd="0" presId="urn:microsoft.com/office/officeart/2008/layout/AlternatingHexagons"/>
    <dgm:cxn modelId="{A4E005E6-5A13-AB48-B0AF-21F056FE1B06}" type="presOf" srcId="{9CEF36A5-53BE-2B47-AF16-3991350792FF}" destId="{75BD2679-8502-334B-A765-B508064F5D93}" srcOrd="0" destOrd="0" presId="urn:microsoft.com/office/officeart/2008/layout/AlternatingHexagons"/>
    <dgm:cxn modelId="{CF5986E9-3B21-164B-9BA9-0A30C58E4BC9}" srcId="{572B322A-B196-5441-B3A4-21C7ECD2A994}" destId="{B1E6CF0C-3FF6-4B49-9A44-FABFFB7C2DA8}" srcOrd="2" destOrd="0" parTransId="{53567996-A66E-3B47-88D7-6EEF08EC9899}" sibTransId="{E1C43B20-3D44-0F4A-8132-059D049E671C}"/>
    <dgm:cxn modelId="{63F4635B-F0B8-D344-B943-FCCBD3D03138}" type="presParOf" srcId="{6B832F61-61A6-4945-9F3E-2B9D5A98FD41}" destId="{7C32AEA0-AE3C-8647-A5DD-54BFAA7404D9}" srcOrd="0" destOrd="0" presId="urn:microsoft.com/office/officeart/2008/layout/AlternatingHexagons"/>
    <dgm:cxn modelId="{E5C417AB-E7A1-EE48-931C-CFAECF646CE8}" type="presParOf" srcId="{7C32AEA0-AE3C-8647-A5DD-54BFAA7404D9}" destId="{1FFCA77B-5438-0C4B-A9A1-59FAF9DF84D6}" srcOrd="0" destOrd="0" presId="urn:microsoft.com/office/officeart/2008/layout/AlternatingHexagons"/>
    <dgm:cxn modelId="{849B6978-1E07-8647-B237-7F894AA0EC9A}" type="presParOf" srcId="{7C32AEA0-AE3C-8647-A5DD-54BFAA7404D9}" destId="{B3574F01-656F-D247-87C2-668513C027CD}" srcOrd="1" destOrd="0" presId="urn:microsoft.com/office/officeart/2008/layout/AlternatingHexagons"/>
    <dgm:cxn modelId="{B6D72D31-96B7-704F-862C-F6176EE2979E}" type="presParOf" srcId="{7C32AEA0-AE3C-8647-A5DD-54BFAA7404D9}" destId="{226123F8-7836-0D47-9164-06312ED395B5}" srcOrd="2" destOrd="0" presId="urn:microsoft.com/office/officeart/2008/layout/AlternatingHexagons"/>
    <dgm:cxn modelId="{A55D5BAE-BF1E-0B45-8C06-428F77D11467}" type="presParOf" srcId="{7C32AEA0-AE3C-8647-A5DD-54BFAA7404D9}" destId="{D3C0E5EF-4CCD-B244-9C31-2E92F961F345}" srcOrd="3" destOrd="0" presId="urn:microsoft.com/office/officeart/2008/layout/AlternatingHexagons"/>
    <dgm:cxn modelId="{C3B83A61-9627-6F4F-8029-D500C64375DA}" type="presParOf" srcId="{7C32AEA0-AE3C-8647-A5DD-54BFAA7404D9}" destId="{AFFDD27C-2737-AB4A-B7CE-6CDDFB9B4823}" srcOrd="4" destOrd="0" presId="urn:microsoft.com/office/officeart/2008/layout/AlternatingHexagons"/>
    <dgm:cxn modelId="{A4EB2712-541C-FC44-894A-ACEC20F8D830}" type="presParOf" srcId="{6B832F61-61A6-4945-9F3E-2B9D5A98FD41}" destId="{E1381627-E0AB-EC46-B318-070A79C7DAA2}" srcOrd="1" destOrd="0" presId="urn:microsoft.com/office/officeart/2008/layout/AlternatingHexagons"/>
    <dgm:cxn modelId="{5CECD8EC-EF5E-2C49-A181-E4FB86442FEB}" type="presParOf" srcId="{6B832F61-61A6-4945-9F3E-2B9D5A98FD41}" destId="{3F892A3F-DB8E-1D47-B853-C666C96C04F7}" srcOrd="2" destOrd="0" presId="urn:microsoft.com/office/officeart/2008/layout/AlternatingHexagons"/>
    <dgm:cxn modelId="{7BF33319-8E76-1B4F-A411-17810012164E}" type="presParOf" srcId="{3F892A3F-DB8E-1D47-B853-C666C96C04F7}" destId="{4690546E-EF2E-6243-8BE4-6A17BE70DE5F}" srcOrd="0" destOrd="0" presId="urn:microsoft.com/office/officeart/2008/layout/AlternatingHexagons"/>
    <dgm:cxn modelId="{93D0BCF2-029E-5245-AC53-B5DFF455FFB4}" type="presParOf" srcId="{3F892A3F-DB8E-1D47-B853-C666C96C04F7}" destId="{6EA4CD77-9382-7749-82CF-16827365F0C2}" srcOrd="1" destOrd="0" presId="urn:microsoft.com/office/officeart/2008/layout/AlternatingHexagons"/>
    <dgm:cxn modelId="{F3E1A10F-2215-064B-9959-25A992FFC996}" type="presParOf" srcId="{3F892A3F-DB8E-1D47-B853-C666C96C04F7}" destId="{2B63ECE6-5DD4-6B45-B71A-744BC57A5AA0}" srcOrd="2" destOrd="0" presId="urn:microsoft.com/office/officeart/2008/layout/AlternatingHexagons"/>
    <dgm:cxn modelId="{B67B7AA6-0DAE-BB41-B88E-35F4EED3C144}" type="presParOf" srcId="{3F892A3F-DB8E-1D47-B853-C666C96C04F7}" destId="{AC94D749-3F52-2E41-90EE-B4ECD08AC7B9}" srcOrd="3" destOrd="0" presId="urn:microsoft.com/office/officeart/2008/layout/AlternatingHexagons"/>
    <dgm:cxn modelId="{A8487D02-C710-EB42-A488-77FA736BB9C6}" type="presParOf" srcId="{3F892A3F-DB8E-1D47-B853-C666C96C04F7}" destId="{AA6F9F26-7F68-C545-BAC7-6380D7FCF707}" srcOrd="4" destOrd="0" presId="urn:microsoft.com/office/officeart/2008/layout/AlternatingHexagons"/>
    <dgm:cxn modelId="{F1BB21A5-4EE7-4941-9BFE-9F1E5C778CCF}" type="presParOf" srcId="{6B832F61-61A6-4945-9F3E-2B9D5A98FD41}" destId="{457CDBF9-D2BE-7144-9C33-5D49A385E581}" srcOrd="3" destOrd="0" presId="urn:microsoft.com/office/officeart/2008/layout/AlternatingHexagons"/>
    <dgm:cxn modelId="{3D2A4E93-A39F-DF46-9726-1D7777D69248}" type="presParOf" srcId="{6B832F61-61A6-4945-9F3E-2B9D5A98FD41}" destId="{6481CE7B-9BAB-E742-85E9-ACD7DB62705D}" srcOrd="4" destOrd="0" presId="urn:microsoft.com/office/officeart/2008/layout/AlternatingHexagons"/>
    <dgm:cxn modelId="{C42036F3-88F4-0247-A93B-7FDFC1FD0C55}" type="presParOf" srcId="{6481CE7B-9BAB-E742-85E9-ACD7DB62705D}" destId="{E76628D7-F350-B347-AAAE-062E413A1606}" srcOrd="0" destOrd="0" presId="urn:microsoft.com/office/officeart/2008/layout/AlternatingHexagons"/>
    <dgm:cxn modelId="{CF025518-26FC-8D42-9D6E-94B511034D43}" type="presParOf" srcId="{6481CE7B-9BAB-E742-85E9-ACD7DB62705D}" destId="{75BD2679-8502-334B-A765-B508064F5D93}" srcOrd="1" destOrd="0" presId="urn:microsoft.com/office/officeart/2008/layout/AlternatingHexagons"/>
    <dgm:cxn modelId="{4B5B3860-9E20-AD4D-BB46-21C9A177BFEB}" type="presParOf" srcId="{6481CE7B-9BAB-E742-85E9-ACD7DB62705D}" destId="{3591F88C-1CA4-6941-B67E-FACD34FE33BC}" srcOrd="2" destOrd="0" presId="urn:microsoft.com/office/officeart/2008/layout/AlternatingHexagons"/>
    <dgm:cxn modelId="{65D8A7F1-0A1D-974C-8920-429815CCB384}" type="presParOf" srcId="{6481CE7B-9BAB-E742-85E9-ACD7DB62705D}" destId="{A7B0D132-61A8-D846-B807-FC49235E9457}" srcOrd="3" destOrd="0" presId="urn:microsoft.com/office/officeart/2008/layout/AlternatingHexagons"/>
    <dgm:cxn modelId="{B6234074-3509-504B-B83B-623B5C42914C}" type="presParOf" srcId="{6481CE7B-9BAB-E742-85E9-ACD7DB62705D}" destId="{EEA3E91D-0572-3D44-A55F-B267B6A750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CA77B-5438-0C4B-A9A1-59FAF9DF84D6}">
      <dsp:nvSpPr>
        <dsp:cNvPr id="0" name=""/>
        <dsp:cNvSpPr/>
      </dsp:nvSpPr>
      <dsp:spPr>
        <a:xfrm rot="5400000">
          <a:off x="4810767" y="159761"/>
          <a:ext cx="2410989" cy="20975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-5400000">
        <a:off x="5294351" y="378761"/>
        <a:ext cx="1443821" cy="1659564"/>
      </dsp:txXfrm>
    </dsp:sp>
    <dsp:sp modelId="{B3574F01-656F-D247-87C2-668513C027CD}">
      <dsp:nvSpPr>
        <dsp:cNvPr id="0" name=""/>
        <dsp:cNvSpPr/>
      </dsp:nvSpPr>
      <dsp:spPr>
        <a:xfrm>
          <a:off x="7128692" y="485245"/>
          <a:ext cx="2690664" cy="144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128692" y="485245"/>
        <a:ext cx="2690664" cy="1446593"/>
      </dsp:txXfrm>
    </dsp:sp>
    <dsp:sp modelId="{AFFDD27C-2737-AB4A-B7CE-6CDDFB9B4823}">
      <dsp:nvSpPr>
        <dsp:cNvPr id="0" name=""/>
        <dsp:cNvSpPr/>
      </dsp:nvSpPr>
      <dsp:spPr>
        <a:xfrm rot="5400000">
          <a:off x="2545401" y="159761"/>
          <a:ext cx="2410989" cy="20975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028985" y="378761"/>
        <a:ext cx="1443821" cy="1659564"/>
      </dsp:txXfrm>
    </dsp:sp>
    <dsp:sp modelId="{4690546E-EF2E-6243-8BE4-6A17BE70DE5F}">
      <dsp:nvSpPr>
        <dsp:cNvPr id="0" name=""/>
        <dsp:cNvSpPr/>
      </dsp:nvSpPr>
      <dsp:spPr>
        <a:xfrm rot="5400000">
          <a:off x="3673744" y="2206209"/>
          <a:ext cx="2410989" cy="20975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 rot="-5400000">
        <a:off x="4157328" y="2425209"/>
        <a:ext cx="1443821" cy="1659564"/>
      </dsp:txXfrm>
    </dsp:sp>
    <dsp:sp modelId="{6EA4CD77-9382-7749-82CF-16827365F0C2}">
      <dsp:nvSpPr>
        <dsp:cNvPr id="0" name=""/>
        <dsp:cNvSpPr/>
      </dsp:nvSpPr>
      <dsp:spPr>
        <a:xfrm>
          <a:off x="1795058" y="598653"/>
          <a:ext cx="2603868" cy="144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1795058" y="598653"/>
        <a:ext cx="2603868" cy="1446593"/>
      </dsp:txXfrm>
    </dsp:sp>
    <dsp:sp modelId="{AA6F9F26-7F68-C545-BAC7-6380D7FCF707}">
      <dsp:nvSpPr>
        <dsp:cNvPr id="0" name=""/>
        <dsp:cNvSpPr/>
      </dsp:nvSpPr>
      <dsp:spPr>
        <a:xfrm rot="5400000">
          <a:off x="5939110" y="2206209"/>
          <a:ext cx="2410989" cy="20975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422694" y="2425209"/>
        <a:ext cx="1443821" cy="1659564"/>
      </dsp:txXfrm>
    </dsp:sp>
    <dsp:sp modelId="{E76628D7-F350-B347-AAAE-062E413A1606}">
      <dsp:nvSpPr>
        <dsp:cNvPr id="0" name=""/>
        <dsp:cNvSpPr/>
      </dsp:nvSpPr>
      <dsp:spPr>
        <a:xfrm rot="5400000">
          <a:off x="4810767" y="4252658"/>
          <a:ext cx="2410989" cy="20975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-5400000">
        <a:off x="5294351" y="4471658"/>
        <a:ext cx="1443821" cy="1659564"/>
      </dsp:txXfrm>
    </dsp:sp>
    <dsp:sp modelId="{75BD2679-8502-334B-A765-B508064F5D93}">
      <dsp:nvSpPr>
        <dsp:cNvPr id="0" name=""/>
        <dsp:cNvSpPr/>
      </dsp:nvSpPr>
      <dsp:spPr>
        <a:xfrm>
          <a:off x="6096634" y="2531688"/>
          <a:ext cx="2690664" cy="144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Ransom-ware</a:t>
          </a:r>
        </a:p>
      </dsp:txBody>
      <dsp:txXfrm>
        <a:off x="6096634" y="2531688"/>
        <a:ext cx="2690664" cy="1446593"/>
      </dsp:txXfrm>
    </dsp:sp>
    <dsp:sp modelId="{EEA3E91D-0572-3D44-A55F-B267B6A75084}">
      <dsp:nvSpPr>
        <dsp:cNvPr id="0" name=""/>
        <dsp:cNvSpPr/>
      </dsp:nvSpPr>
      <dsp:spPr>
        <a:xfrm rot="5400000">
          <a:off x="2545401" y="4252658"/>
          <a:ext cx="2410989" cy="20975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Third Party Access</a:t>
          </a:r>
        </a:p>
      </dsp:txBody>
      <dsp:txXfrm rot="-5400000">
        <a:off x="3028985" y="4471658"/>
        <a:ext cx="1443821" cy="165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2643-E838-2042-B5EE-DF7BEE5F727F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A8FB-E4F8-BB43-9BF5-E603DC98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jmed.com/article/S0002-9343(16)31217-7/pdf#:~:text=Current%20morning%20or%20noontime%20lectures,reasons%3A%20working%20memory%20and%20interferenc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7179C-EFB3-B948-B554-D5A60BB8E7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50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D38F4-58BD-07E5-C5C5-494F2860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60E98-81F4-DACC-1191-9BEEB93DA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5C68D-C2A7-C88E-2032-826D96A43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>
                <a:solidFill>
                  <a:srgbClr val="0563C1"/>
                </a:solidFill>
                <a:effectLst/>
                <a:latin typeface="AppleSystemUIFont"/>
                <a:ea typeface="Calibri" panose="020F0502020204030204" pitchFamily="34" charset="0"/>
                <a:cs typeface="AppleSystemUIFont"/>
                <a:hlinkClick r:id="rId3"/>
              </a:rPr>
              <a:t>https://www.amjmed.com/article/S0002-9343(16)31217-7/pdf - :~:text=Current morning or noontime lectures,reasons%3A working memory and interference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7B92B-B405-DE7A-C96F-CCFABC20C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7179C-EFB3-B948-B554-D5A60BB8E7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7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F013-AA1D-D208-867C-B7D800414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88D56-6C86-DCB3-A36C-1CC2AB558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A5B8-C5B6-02A2-423D-5571DD47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F6F2A-FA45-9582-2180-5C002E07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2F29B-8810-2DFD-16E0-CDF960C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911-0180-CE04-83CC-E68FFF83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ADA1D-9FA4-4B29-006B-69448B9D9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8DF1-E299-1636-1FC9-8F3A7976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7C68-55EB-ABAE-022E-F4F6215B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FE0D-6270-4F60-EA00-BE0D4A92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3BB1B-0592-E3FD-0256-3DE702292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C8AA9-8234-EF8A-68C4-6D272AFA6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4C86-9943-D730-73B4-40816328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185D-CCC5-C619-63B4-2E19F543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DD2F-76CB-3404-05BD-A5FD5A8F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4DFD33-E2BB-A7E7-53D5-BD27FB67F930}"/>
              </a:ext>
            </a:extLst>
          </p:cNvPr>
          <p:cNvSpPr/>
          <p:nvPr userDrawn="1"/>
        </p:nvSpPr>
        <p:spPr>
          <a:xfrm>
            <a:off x="914406" y="1854131"/>
            <a:ext cx="3187143" cy="311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410D5-43C2-6203-035B-A21EE605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356" y="2766218"/>
            <a:ext cx="6268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48B60-70DC-BD60-AD26-27E8902F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09C2-0803-934F-9D78-E6A82FC3BF2A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FCC34-0756-07C5-81C1-08D3953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11B9B-F8FB-E3C2-D17A-42D051E8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448-93E5-4D48-BA78-A66ACF069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C843E5-6DB6-319A-5693-903A2F604580}"/>
              </a:ext>
            </a:extLst>
          </p:cNvPr>
          <p:cNvCxnSpPr/>
          <p:nvPr userDrawn="1"/>
        </p:nvCxnSpPr>
        <p:spPr>
          <a:xfrm>
            <a:off x="4467524" y="1997765"/>
            <a:ext cx="0" cy="286247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BAB671-96EC-F37C-D040-3F14FB4EFE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7110" y="2057399"/>
            <a:ext cx="2832100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4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5CAC-C288-3747-73BC-01879C02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F6DA4-34DC-D9B0-EF14-A2719E05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F5B009C2-0803-934F-9D78-E6A82FC3BF2A}" type="datetimeFigureOut">
              <a:rPr lang="en-US" smtClean="0"/>
              <a:pPr/>
              <a:t>6/2/25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CA68E-0B50-299B-65F3-5730CE50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45BC3-BB35-FD62-5FDF-7F8FA86C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192D448-93E5-4D48-BA78-A66ACF069C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4F982-4EFF-5684-6DDE-A600849A3049}"/>
              </a:ext>
            </a:extLst>
          </p:cNvPr>
          <p:cNvSpPr/>
          <p:nvPr userDrawn="1"/>
        </p:nvSpPr>
        <p:spPr>
          <a:xfrm>
            <a:off x="7991061" y="1841982"/>
            <a:ext cx="3362739" cy="432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EEBD013-EFEC-B0C5-7DFE-C764912C43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925" y="1976747"/>
            <a:ext cx="3101010" cy="4046366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2DF159E-485F-8EAE-5653-E213EBCFD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41983"/>
            <a:ext cx="6930887" cy="4324350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18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983E-39CF-4A7A-AA1E-CE4AD4BC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1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2AF04-EA12-4D32-806A-2F857D89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221-F962-40B1-B695-A933400597CA}" type="datetimeFigureOut">
              <a:rPr lang="en-US" smtClean="0"/>
              <a:pPr/>
              <a:t>6/2/25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6D7B2-5D80-4992-A794-CE328320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EE4F4-D2F1-45CD-8013-A2D6410A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FD0-0580-44D9-92D8-C743750211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B752540-D7AE-441F-B7BD-CE3D89BD29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289050"/>
            <a:ext cx="3632200" cy="47926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09B785-A750-4275-AF36-05788687E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1525" y="1289050"/>
            <a:ext cx="6772275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60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2908-0C1E-A0D7-B253-C56117A5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1ECB4-5B7E-1D4A-B4D0-A2A5E9C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245B-5919-6046-810F-73045881EBAC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4DA0A-2408-CC70-6898-728C075E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466FA-5A3C-E7C7-8C8B-B32C91D1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AC2-0FD8-CE4F-BA13-8D72AAE032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6E3B68-D590-7956-C90A-2C085995FB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16113"/>
            <a:ext cx="6894513" cy="4214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F5056-A802-A1A6-4E58-C3C109D1B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5913" y="1916113"/>
            <a:ext cx="3417887" cy="421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2908-0C1E-A0D7-B253-C56117A5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1ECB4-5B7E-1D4A-B4D0-A2A5E9C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245B-5919-6046-810F-73045881EBAC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4DA0A-2408-CC70-6898-728C075E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466FA-5A3C-E7C7-8C8B-B32C91D1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AC2-0FD8-CE4F-BA13-8D72AAE032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6E3B68-D590-7956-C90A-2C085995FB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4845" y="1913974"/>
            <a:ext cx="6894513" cy="4214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91DADE-3487-CC7F-78B8-0154D6D6BC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642" y="1913974"/>
            <a:ext cx="3417887" cy="421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Height 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ED06-269F-3070-9EAA-FE64A244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365124"/>
            <a:ext cx="587912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7AEFB-EF20-CBAA-3721-48918C87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C8E7-7B05-E54A-9D26-15DAA75B3007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6D52C-0F4A-4471-D6B8-A1880E92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FF9C0-0B4F-864F-CC2A-AA225EB6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34AD-ACF0-F14C-AF1C-1F94F0C92B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759A9E-4EDE-CA19-333E-E9BF09AAF0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625" y="0"/>
            <a:ext cx="52863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Height 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ED06-269F-3070-9EAA-FE64A244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038" y="353402"/>
            <a:ext cx="587912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7AEFB-EF20-CBAA-3721-48918C87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C8E7-7B05-E54A-9D26-15DAA75B3007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6D52C-0F4A-4471-D6B8-A1880E92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FF9C0-0B4F-864F-CC2A-AA225EB6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34AD-ACF0-F14C-AF1C-1F94F0C92B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759A9E-4EDE-CA19-333E-E9BF09AAF0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2863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67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DD6D-397B-67FE-5C23-BD711610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461"/>
            <a:ext cx="10515600" cy="2852737"/>
          </a:xfrm>
          <a:ln w="19050"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68CBC-3990-B931-66F8-6EF03DF8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0876-C7F6-EC48-A660-4A9BCD66E47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5E97B-43B9-1FAF-9466-ECE485CB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C73CE-30CD-9F68-897C-6BCE8A20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5B0E-FD48-A644-9648-E51D777FD28A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C111E7-44C5-AC79-2BED-3B1F8F17D00F}"/>
              </a:ext>
            </a:extLst>
          </p:cNvPr>
          <p:cNvCxnSpPr>
            <a:cxnSpLocks/>
          </p:cNvCxnSpPr>
          <p:nvPr userDrawn="1"/>
        </p:nvCxnSpPr>
        <p:spPr>
          <a:xfrm>
            <a:off x="6350" y="4306638"/>
            <a:ext cx="950376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93BF01-E7E0-B328-CE59-D830AAC07BDE}"/>
              </a:ext>
            </a:extLst>
          </p:cNvPr>
          <p:cNvCxnSpPr>
            <a:cxnSpLocks/>
          </p:cNvCxnSpPr>
          <p:nvPr userDrawn="1"/>
        </p:nvCxnSpPr>
        <p:spPr>
          <a:xfrm>
            <a:off x="-8640" y="4584424"/>
            <a:ext cx="862184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DFB4D4-E127-C5E9-8499-8D5DB96D591D}"/>
              </a:ext>
            </a:extLst>
          </p:cNvPr>
          <p:cNvCxnSpPr>
            <a:cxnSpLocks/>
          </p:cNvCxnSpPr>
          <p:nvPr userDrawn="1"/>
        </p:nvCxnSpPr>
        <p:spPr>
          <a:xfrm>
            <a:off x="-8640" y="4871735"/>
            <a:ext cx="778489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8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A3B2-0865-71D0-BD2A-1388FDDF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B5C2-0DA0-BA86-1FCA-7E03423A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2A6E6-E65D-00BB-AEDC-024D544F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7455-4C2A-A7BF-AE9E-2C5FBC78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847B-F7DC-7181-454A-F3B77C70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26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F013-AA1D-D208-867C-B7D800414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88D56-6C86-DCB3-A36C-1CC2AB558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A5B8-C5B6-02A2-423D-5571DD47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F6F2A-FA45-9582-2180-5C002E07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2F29B-8810-2DFD-16E0-CDF960C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2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A3B2-0865-71D0-BD2A-1388FDDF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B5C2-0DA0-BA86-1FCA-7E03423A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2A6E6-E65D-00BB-AEDC-024D544F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7455-4C2A-A7BF-AE9E-2C5FBC78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847B-F7DC-7181-454A-F3B77C70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1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9305-DE21-15E4-80ED-BCC7115F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0FCE9-89D9-AD55-560D-D0DCCB26C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A07A6-6F37-3B18-AA70-495FB115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A9D8F-1A6F-5E96-2C07-E58CB755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07895-F2F0-6BE2-C415-AD3978FA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2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9C28-4F73-DAD1-EE69-E056488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CA4C-26DE-8F69-A871-F36107883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DDF44-DEC2-F08D-CFB4-095790F66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9396C-CD27-FA9A-934D-1EF294A6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1085F-7FF1-D155-4C51-7514239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A4E6A-5CBA-B2EA-B3FC-1D10B300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D23C-96D5-808B-2E01-DE33BE41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0B365-B19D-6114-87CB-290974CC5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046FB-F08C-B4DA-A2AB-7BD790CB0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2C1A-B1F0-C960-4103-CF0EA39BA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12754-13DE-B98C-5A83-438758387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F8CD9-9E86-4B42-2F4A-9D4B0E75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6E6D5-C0D9-2355-E040-37AA61CD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BB580-8BA9-2315-5294-F6F0EB6E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43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F451-B2CE-641D-CC37-8CB9DBB2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B60B6-C0FC-ABF1-C87F-9547A074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B629A-2442-B587-AC8D-99745BA6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E0B46-B358-E6F5-F08E-1A482570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3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77472-4C2D-A3E9-BE2F-E4DFCDE5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01CC08-5620-DAB6-9A00-1607FC78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1BEB8-FE2A-3EE4-4B87-4072724F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7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EA6B-98A3-1BA5-4277-619C0823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BBEB-B834-5911-57EB-AAB1BE06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F7846-22D7-3CF0-B9FE-86A88AC60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79476-B439-FAE9-2AEE-773F7F2B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CCC35-59AC-70C7-53CE-00F588B5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1DEEE-5B0D-5781-8801-98E18510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05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92B1-4A6C-65FB-D8C8-D9ECB3FE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BC616-CD7B-D112-8349-3B95F20F7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D3C2F-5697-6199-C114-3E554F17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C505F-BD93-49B4-1A11-4061AF00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B4A4-ACEA-4FF9-24F8-A44B9AD2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71583-096D-EAEB-2BF8-B139AD1F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89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911-0180-CE04-83CC-E68FFF83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ADA1D-9FA4-4B29-006B-69448B9D9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8DF1-E299-1636-1FC9-8F3A7976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E7C68-55EB-ABAE-022E-F4F6215B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FE0D-6270-4F60-EA00-BE0D4A92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9305-DE21-15E4-80ED-BCC7115F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0FCE9-89D9-AD55-560D-D0DCCB26C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A07A6-6F37-3B18-AA70-495FB115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A9D8F-1A6F-5E96-2C07-E58CB755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07895-F2F0-6BE2-C415-AD3978FA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0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3BB1B-0592-E3FD-0256-3DE702292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C8AA9-8234-EF8A-68C4-6D272AFA6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4C86-9943-D730-73B4-40816328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185D-CCC5-C619-63B4-2E19F543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DD2F-76CB-3404-05BD-A5FD5A8F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7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4DFD33-E2BB-A7E7-53D5-BD27FB67F930}"/>
              </a:ext>
            </a:extLst>
          </p:cNvPr>
          <p:cNvSpPr/>
          <p:nvPr userDrawn="1"/>
        </p:nvSpPr>
        <p:spPr>
          <a:xfrm>
            <a:off x="914406" y="1854131"/>
            <a:ext cx="3187143" cy="311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410D5-43C2-6203-035B-A21EE605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356" y="2766218"/>
            <a:ext cx="6268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48B60-70DC-BD60-AD26-27E8902F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09C2-0803-934F-9D78-E6A82FC3BF2A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FCC34-0756-07C5-81C1-08D3953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11B9B-F8FB-E3C2-D17A-42D051E8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448-93E5-4D48-BA78-A66ACF069C9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C843E5-6DB6-319A-5693-903A2F604580}"/>
              </a:ext>
            </a:extLst>
          </p:cNvPr>
          <p:cNvCxnSpPr/>
          <p:nvPr userDrawn="1"/>
        </p:nvCxnSpPr>
        <p:spPr>
          <a:xfrm>
            <a:off x="4467524" y="1997765"/>
            <a:ext cx="0" cy="286247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BAB671-96EC-F37C-D040-3F14FB4EFE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7110" y="2057399"/>
            <a:ext cx="2832100" cy="274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80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5CAC-C288-3747-73BC-01879C02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F6DA4-34DC-D9B0-EF14-A2719E05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09C2-0803-934F-9D78-E6A82FC3BF2A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CA68E-0B50-299B-65F3-5730CE50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45BC3-BB35-FD62-5FDF-7F8FA86C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448-93E5-4D48-BA78-A66ACF069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4F982-4EFF-5684-6DDE-A600849A3049}"/>
              </a:ext>
            </a:extLst>
          </p:cNvPr>
          <p:cNvSpPr/>
          <p:nvPr userDrawn="1"/>
        </p:nvSpPr>
        <p:spPr>
          <a:xfrm>
            <a:off x="7991061" y="1841982"/>
            <a:ext cx="3362739" cy="432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9EEBD013-EFEC-B0C5-7DFE-C764912C43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925" y="1976747"/>
            <a:ext cx="3101010" cy="40463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2DF159E-485F-8EAE-5653-E213EBCFD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41983"/>
            <a:ext cx="69308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74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5CAC-C288-3747-73BC-01879C02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F6DA4-34DC-D9B0-EF14-A2719E05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09C2-0803-934F-9D78-E6A82FC3BF2A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CA68E-0B50-299B-65F3-5730CE50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45BC3-BB35-FD62-5FDF-7F8FA86C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D448-93E5-4D48-BA78-A66ACF069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7BF88-E1CB-C2A0-8EA5-624CBFF014B4}"/>
              </a:ext>
            </a:extLst>
          </p:cNvPr>
          <p:cNvSpPr/>
          <p:nvPr userDrawn="1"/>
        </p:nvSpPr>
        <p:spPr>
          <a:xfrm>
            <a:off x="838200" y="1854131"/>
            <a:ext cx="3362739" cy="4324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773FCF11-964F-48AB-F055-1666C6EC5F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064" y="1988896"/>
            <a:ext cx="3101010" cy="40463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10F1D47-A03C-902C-C379-671AB52F6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2913" y="1849904"/>
            <a:ext cx="6930887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239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983E-39CF-4A7A-AA1E-CE4AD4BC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1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2AF04-EA12-4D32-806A-2F857D89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221-F962-40B1-B695-A933400597CA}" type="datetimeFigureOut">
              <a:rPr lang="en-US" smtClean="0"/>
              <a:pPr/>
              <a:t>6/2/25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6D7B2-5D80-4992-A794-CE328320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EE4F4-D2F1-45CD-8013-A2D6410A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36FD0-0580-44D9-92D8-C743750211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B752540-D7AE-441F-B7BD-CE3D89BD29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289050"/>
            <a:ext cx="3632200" cy="47926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09B785-A750-4275-AF36-05788687E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1525" y="1289050"/>
            <a:ext cx="6772275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753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2908-0C1E-A0D7-B253-C56117A5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1ECB4-5B7E-1D4A-B4D0-A2A5E9C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245B-5919-6046-810F-73045881EBAC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4DA0A-2408-CC70-6898-728C075E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466FA-5A3C-E7C7-8C8B-B32C91D1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AC2-0FD8-CE4F-BA13-8D72AAE032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6E3B68-D590-7956-C90A-2C085995FB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16113"/>
            <a:ext cx="6894513" cy="4214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F5056-A802-A1A6-4E58-C3C109D1B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5913" y="1916113"/>
            <a:ext cx="3417887" cy="421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35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2908-0C1E-A0D7-B253-C56117A5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1ECB4-5B7E-1D4A-B4D0-A2A5E9C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245B-5919-6046-810F-73045881EBAC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4DA0A-2408-CC70-6898-728C075E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466FA-5A3C-E7C7-8C8B-B32C91D1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74AC2-0FD8-CE4F-BA13-8D72AAE032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6E3B68-D590-7956-C90A-2C085995FB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4845" y="1913974"/>
            <a:ext cx="6894513" cy="4214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91DADE-3487-CC7F-78B8-0154D6D6BC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642" y="1913974"/>
            <a:ext cx="3417887" cy="421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9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Height 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ED06-269F-3070-9EAA-FE64A244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365124"/>
            <a:ext cx="587912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7AEFB-EF20-CBAA-3721-48918C87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C8E7-7B05-E54A-9D26-15DAA75B3007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6D52C-0F4A-4471-D6B8-A1880E92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FF9C0-0B4F-864F-CC2A-AA225EB6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34AD-ACF0-F14C-AF1C-1F94F0C92B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759A9E-4EDE-CA19-333E-E9BF09AAF0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625" y="0"/>
            <a:ext cx="52863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2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Height 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ED06-269F-3070-9EAA-FE64A244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038" y="353402"/>
            <a:ext cx="587912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7AEFB-EF20-CBAA-3721-48918C87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C8E7-7B05-E54A-9D26-15DAA75B3007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6D52C-0F4A-4471-D6B8-A1880E92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FF9C0-0B4F-864F-CC2A-AA225EB6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34AD-ACF0-F14C-AF1C-1F94F0C92B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759A9E-4EDE-CA19-333E-E9BF09AAF0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28637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57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DD6D-397B-67FE-5C23-BD711610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461"/>
            <a:ext cx="10515600" cy="2852737"/>
          </a:xfrm>
          <a:ln w="19050">
            <a:noFill/>
          </a:ln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68CBC-3990-B931-66F8-6EF03DF8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0876-C7F6-EC48-A660-4A9BCD66E474}" type="datetimeFigureOut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5E97B-43B9-1FAF-9466-ECE485CB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C73CE-30CD-9F68-897C-6BCE8A20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5B0E-FD48-A644-9648-E51D777FD28A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C111E7-44C5-AC79-2BED-3B1F8F17D00F}"/>
              </a:ext>
            </a:extLst>
          </p:cNvPr>
          <p:cNvCxnSpPr>
            <a:cxnSpLocks/>
          </p:cNvCxnSpPr>
          <p:nvPr userDrawn="1"/>
        </p:nvCxnSpPr>
        <p:spPr>
          <a:xfrm>
            <a:off x="6350" y="4306638"/>
            <a:ext cx="950376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93BF01-E7E0-B328-CE59-D830AAC07BDE}"/>
              </a:ext>
            </a:extLst>
          </p:cNvPr>
          <p:cNvCxnSpPr>
            <a:cxnSpLocks/>
          </p:cNvCxnSpPr>
          <p:nvPr userDrawn="1"/>
        </p:nvCxnSpPr>
        <p:spPr>
          <a:xfrm>
            <a:off x="-8640" y="4584424"/>
            <a:ext cx="862184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DFB4D4-E127-C5E9-8499-8D5DB96D591D}"/>
              </a:ext>
            </a:extLst>
          </p:cNvPr>
          <p:cNvCxnSpPr>
            <a:cxnSpLocks/>
          </p:cNvCxnSpPr>
          <p:nvPr userDrawn="1"/>
        </p:nvCxnSpPr>
        <p:spPr>
          <a:xfrm>
            <a:off x="-8640" y="4871735"/>
            <a:ext cx="7784892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9C28-4F73-DAD1-EE69-E056488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CA4C-26DE-8F69-A871-F36107883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DDF44-DEC2-F08D-CFB4-095790F66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9396C-CD27-FA9A-934D-1EF294A6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1085F-7FF1-D155-4C51-7514239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A4E6A-5CBA-B2EA-B3FC-1D10B300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4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D23C-96D5-808B-2E01-DE33BE41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0B365-B19D-6114-87CB-290974CC5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046FB-F08C-B4DA-A2AB-7BD790CB0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2C1A-B1F0-C960-4103-CF0EA39BA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12754-13DE-B98C-5A83-438758387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F8CD9-9E86-4B42-2F4A-9D4B0E75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6E6D5-C0D9-2355-E040-37AA61CD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BB580-8BA9-2315-5294-F6F0EB6E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F451-B2CE-641D-CC37-8CB9DBB2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B60B6-C0FC-ABF1-C87F-9547A074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B629A-2442-B587-AC8D-99745BA6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E0B46-B358-E6F5-F08E-1A482570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2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77472-4C2D-A3E9-BE2F-E4DFCDE5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01CC08-5620-DAB6-9A00-1607FC78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1BEB8-FE2A-3EE4-4B87-4072724F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EA6B-98A3-1BA5-4277-619C0823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BBEB-B834-5911-57EB-AAB1BE06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F7846-22D7-3CF0-B9FE-86A88AC60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79476-B439-FAE9-2AEE-773F7F2B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CCC35-59AC-70C7-53CE-00F588B5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1DEEE-5B0D-5781-8801-98E18510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5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92B1-4A6C-65FB-D8C8-D9ECB3FE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BC616-CD7B-D112-8349-3B95F20F7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D3C2F-5697-6199-C114-3E554F17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C505F-BD93-49B4-1A11-4061AF00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631-4BE4-8247-852B-543D73920C89}" type="datetimeFigureOut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B4A4-ACEA-4FF9-24F8-A44B9AD2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71583-096D-EAEB-2BF8-B139AD1F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CE0F-D464-4648-8974-ADAB4107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ED2B9-6C5D-5EEF-49B6-336A8B30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49E81-DD55-08AA-FF9D-7BF27DF2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DE2D2-A1AF-16AC-E37A-03489F77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047F631-4BE4-8247-852B-543D73920C8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0E77-F761-A33C-4688-98118BE4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D0CA-E3CE-F2F4-58DA-72EAC0259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CAD2CE0F-D464-4648-8974-ADAB4107A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9ED2B9-6C5D-5EEF-49B6-336A8B30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49E81-DD55-08AA-FF9D-7BF27DF2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DE2D2-A1AF-16AC-E37A-03489F77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047F631-4BE4-8247-852B-543D73920C89}" type="datetimeFigureOut">
              <a:rPr lang="en-US" smtClean="0"/>
              <a:pPr/>
              <a:t>6/2/25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0E77-F761-A33C-4688-98118BE40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D0CA-E3CE-F2F4-58DA-72EAC0259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CAD2CE0F-D464-4648-8974-ADAB4107A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6F93-3894-C513-105E-58D691F69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714" y="621323"/>
            <a:ext cx="9144000" cy="321688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Judicial Training in the Digital Era: Developing Digital Competencies</a:t>
            </a: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Congr</a:t>
            </a:r>
            <a:r>
              <a:rPr lang="en-US" sz="2400" i="1" dirty="0"/>
              <a:t>essional Office for International Leadership Alumni </a:t>
            </a:r>
            <a:r>
              <a:rPr lang="en-US" sz="2400" i="1" dirty="0">
                <a:solidFill>
                  <a:schemeClr val="bg1"/>
                </a:solidFill>
              </a:rPr>
              <a:t>Conference 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Ulaanbaatar, Mongolia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June 16 – 17, 2025</a:t>
            </a:r>
            <a:br>
              <a:rPr lang="en-US" sz="2400" i="1" dirty="0">
                <a:solidFill>
                  <a:schemeClr val="bg1"/>
                </a:solidFill>
              </a:rPr>
            </a:b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000" i="1" dirty="0"/>
              <a:t>Mira Gur Arie, Director, International Office, Federal Judicial Center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&#10;&#10;AI-generated content may be incorrect.">
            <a:extLst>
              <a:ext uri="{FF2B5EF4-FFF2-40B4-BE49-F238E27FC236}">
                <a16:creationId xmlns:a16="http://schemas.microsoft.com/office/drawing/2014/main" id="{5A431327-40D1-9AE1-4393-C25471BE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46" y="4021015"/>
            <a:ext cx="12217429" cy="28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5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005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FC559-F751-BA6F-48F5-DE62F31E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Electronic Evidence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  <a:solidFill>
            <a:schemeClr val="bg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5628D-FE92-227D-88AE-0DC68A66A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719" y="2071947"/>
            <a:ext cx="4926830" cy="4724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Basics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Generated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Collected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Preserved (chain of custody)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Admissibility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Relevance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Authenticity: genuine, not manipulated</a:t>
            </a:r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bg1"/>
                </a:solidFill>
              </a:rPr>
              <a:t>Integrity: reliable, not corrupted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Expert Testimony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Placeholder 5" descr="Diagram&#10;&#10;AI-generated content may be incorrect.">
            <a:extLst>
              <a:ext uri="{FF2B5EF4-FFF2-40B4-BE49-F238E27FC236}">
                <a16:creationId xmlns:a16="http://schemas.microsoft.com/office/drawing/2014/main" id="{E44F5600-B8F3-BCB4-1BFC-84D9C24844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r="-4" b="1748"/>
          <a:stretch>
            <a:fillRect/>
          </a:stretch>
        </p:blipFill>
        <p:spPr>
          <a:xfrm>
            <a:off x="6101505" y="799034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2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rtificial Intelligence outline">
            <a:extLst>
              <a:ext uri="{FF2B5EF4-FFF2-40B4-BE49-F238E27FC236}">
                <a16:creationId xmlns:a16="http://schemas.microsoft.com/office/drawing/2014/main" id="{65FF7826-3556-E715-C943-8111D754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62" y="2144591"/>
            <a:ext cx="3194019" cy="319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39C62-C648-0410-A5A7-0E7D6425C8E8}"/>
              </a:ext>
            </a:extLst>
          </p:cNvPr>
          <p:cNvSpPr txBox="1"/>
          <p:nvPr/>
        </p:nvSpPr>
        <p:spPr>
          <a:xfrm>
            <a:off x="443753" y="1196224"/>
            <a:ext cx="5456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Artificial Intelligence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7A4CF-90C1-7797-1BBC-959753240596}"/>
              </a:ext>
            </a:extLst>
          </p:cNvPr>
          <p:cNvSpPr txBox="1"/>
          <p:nvPr/>
        </p:nvSpPr>
        <p:spPr>
          <a:xfrm>
            <a:off x="5900382" y="261527"/>
            <a:ext cx="6291618" cy="674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Concepts and Terms</a:t>
            </a:r>
          </a:p>
          <a:p>
            <a:pPr marL="80010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Machine Learning</a:t>
            </a:r>
          </a:p>
          <a:p>
            <a:pPr marL="80010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Algorithms</a:t>
            </a:r>
          </a:p>
          <a:p>
            <a:pPr marL="80010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Large Language Models</a:t>
            </a:r>
          </a:p>
          <a:p>
            <a:pPr marL="80010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Training</a:t>
            </a:r>
          </a:p>
          <a:p>
            <a:pPr marL="80010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Deep Fakes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Capabilities</a:t>
            </a:r>
            <a:endParaRPr lang="en-US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Evidentiary Issues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Relevance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Reliability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Authenticity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Fairness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Future Trends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alpha val="5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 generated avatar of a white man with long red beard wearing a green hat and hoodie">
            <a:extLst>
              <a:ext uri="{FF2B5EF4-FFF2-40B4-BE49-F238E27FC236}">
                <a16:creationId xmlns:a16="http://schemas.microsoft.com/office/drawing/2014/main" id="{196CFD34-B1DB-EA9E-B35E-9FB4BC89C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14" y="704761"/>
            <a:ext cx="5005818" cy="36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F86ED-7E43-38E7-98B3-8F8DB3829F7D}"/>
              </a:ext>
            </a:extLst>
          </p:cNvPr>
          <p:cNvSpPr txBox="1"/>
          <p:nvPr/>
        </p:nvSpPr>
        <p:spPr>
          <a:xfrm>
            <a:off x="6799998" y="5311280"/>
            <a:ext cx="46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Victim Impact Statements</a:t>
            </a:r>
          </a:p>
        </p:txBody>
      </p:sp>
      <p:pic>
        <p:nvPicPr>
          <p:cNvPr id="4" name="Picture 3" descr="A car that has been involved in a accident&#10;&#10;AI-generated content may be incorrect.">
            <a:extLst>
              <a:ext uri="{FF2B5EF4-FFF2-40B4-BE49-F238E27FC236}">
                <a16:creationId xmlns:a16="http://schemas.microsoft.com/office/drawing/2014/main" id="{C14EB743-6F1E-AB39-1362-C2E58D1A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0" y="675459"/>
            <a:ext cx="5151982" cy="362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B70961-CD95-FC60-8EB4-0C7066525967}"/>
              </a:ext>
            </a:extLst>
          </p:cNvPr>
          <p:cNvSpPr txBox="1"/>
          <p:nvPr/>
        </p:nvSpPr>
        <p:spPr>
          <a:xfrm>
            <a:off x="896471" y="5311280"/>
            <a:ext cx="439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Damages Assessment</a:t>
            </a:r>
          </a:p>
        </p:txBody>
      </p:sp>
    </p:spTree>
    <p:extLst>
      <p:ext uri="{BB962C8B-B14F-4D97-AF65-F5344CB8AC3E}">
        <p14:creationId xmlns:p14="http://schemas.microsoft.com/office/powerpoint/2010/main" val="189744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A8B41-AAE7-3398-8E03-443473DF0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F97B-6224-283E-B136-EAD1CADE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Skills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4E4899-7F83-1BC6-D5A3-1704AA0A2E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976" r="29976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677FB-178D-6021-6FA7-CA910DB23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89369"/>
            <a:ext cx="6930887" cy="43243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Electronic Filing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Digital Case Management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Videoconferencing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Hybrid Hearings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Cybersecurity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5E6AD54-9C1C-E7B8-5CDB-44AF4585D630}"/>
              </a:ext>
            </a:extLst>
          </p:cNvPr>
          <p:cNvGrpSpPr/>
          <p:nvPr/>
        </p:nvGrpSpPr>
        <p:grpSpPr>
          <a:xfrm>
            <a:off x="2715907" y="174009"/>
            <a:ext cx="10959152" cy="6509981"/>
            <a:chOff x="723332" y="204786"/>
            <a:chExt cx="10959152" cy="6509981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42D9F531-93F0-C932-AFAF-1B0AD5E5B1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54750710"/>
                </p:ext>
              </p:extLst>
            </p:nvPr>
          </p:nvGraphicFramePr>
          <p:xfrm>
            <a:off x="723332" y="204786"/>
            <a:ext cx="10959152" cy="65099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7F47A5-D634-325F-1059-30BBC10A25D3}"/>
                </a:ext>
              </a:extLst>
            </p:cNvPr>
            <p:cNvSpPr txBox="1"/>
            <p:nvPr/>
          </p:nvSpPr>
          <p:spPr>
            <a:xfrm>
              <a:off x="4804012" y="3097130"/>
              <a:ext cx="171961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Phishing</a:t>
              </a:r>
            </a:p>
            <a:p>
              <a:endParaRPr lang="en-US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736B34-01D5-4EC5-86D7-5D671FB2DBC6}"/>
                </a:ext>
              </a:extLst>
            </p:cNvPr>
            <p:cNvSpPr txBox="1"/>
            <p:nvPr/>
          </p:nvSpPr>
          <p:spPr>
            <a:xfrm>
              <a:off x="5895833" y="988024"/>
              <a:ext cx="19197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Malware</a:t>
              </a:r>
            </a:p>
            <a:p>
              <a:endParaRPr lang="en-US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927B85-6818-E6D0-89C9-24B4F5EAB176}"/>
                </a:ext>
              </a:extLst>
            </p:cNvPr>
            <p:cNvSpPr txBox="1"/>
            <p:nvPr/>
          </p:nvSpPr>
          <p:spPr>
            <a:xfrm>
              <a:off x="3739487" y="750627"/>
              <a:ext cx="16104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Data Breach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FEAB9D-6E12-4ED8-2EC9-28A7788B2E05}"/>
                </a:ext>
              </a:extLst>
            </p:cNvPr>
            <p:cNvSpPr txBox="1"/>
            <p:nvPr/>
          </p:nvSpPr>
          <p:spPr>
            <a:xfrm>
              <a:off x="6096000" y="4667533"/>
              <a:ext cx="14785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Denial of Service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34CFB23-947C-281B-204E-BC5FDDFC5FCC}"/>
              </a:ext>
            </a:extLst>
          </p:cNvPr>
          <p:cNvSpPr txBox="1"/>
          <p:nvPr/>
        </p:nvSpPr>
        <p:spPr>
          <a:xfrm>
            <a:off x="832509" y="2172863"/>
            <a:ext cx="3875965" cy="212365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Cybersecurity Threats to the Courts</a:t>
            </a:r>
          </a:p>
        </p:txBody>
      </p:sp>
    </p:spTree>
    <p:extLst>
      <p:ext uri="{BB962C8B-B14F-4D97-AF65-F5344CB8AC3E}">
        <p14:creationId xmlns:p14="http://schemas.microsoft.com/office/powerpoint/2010/main" val="167319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0BF8A-6059-1913-EEB0-EE8BAD3D0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A25B-0395-3234-E339-24BBF75DD8EA}"/>
              </a:ext>
            </a:extLst>
          </p:cNvPr>
          <p:cNvSpPr txBox="1">
            <a:spLocks/>
          </p:cNvSpPr>
          <p:nvPr/>
        </p:nvSpPr>
        <p:spPr>
          <a:xfrm>
            <a:off x="838200" y="1018572"/>
            <a:ext cx="10515600" cy="2586942"/>
          </a:xfrm>
          <a:prstGeom prst="rect">
            <a:avLst/>
          </a:prstGeom>
          <a:ln>
            <a:solidFill>
              <a:srgbClr val="FEFFFF"/>
            </a:solidFill>
          </a:ln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+mj-cs"/>
              </a:defRPr>
            </a:lvl1pPr>
          </a:lstStyle>
          <a:p>
            <a:r>
              <a:rPr lang="en-US" dirty="0"/>
              <a:t>How can you detect a phishing email?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495E8-17EE-6079-E466-B73416D0395E}"/>
              </a:ext>
            </a:extLst>
          </p:cNvPr>
          <p:cNvSpPr txBox="1">
            <a:spLocks/>
          </p:cNvSpPr>
          <p:nvPr/>
        </p:nvSpPr>
        <p:spPr>
          <a:xfrm>
            <a:off x="1960180" y="3796677"/>
            <a:ext cx="8271640" cy="248137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dirty="0"/>
              <a:t>Mismatched email address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Generic greeting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Unfamiliar sender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Unusual or vague request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971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BC952-2891-6F13-66B8-5D1E0A3181D5}"/>
              </a:ext>
            </a:extLst>
          </p:cNvPr>
          <p:cNvSpPr txBox="1"/>
          <p:nvPr/>
        </p:nvSpPr>
        <p:spPr>
          <a:xfrm>
            <a:off x="338532" y="1990673"/>
            <a:ext cx="6330326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Developed by Judiciary Taskforce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(led by judges)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Government Equipment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6858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Zero Trust Architecture</a:t>
            </a:r>
          </a:p>
          <a:p>
            <a:pPr marL="6858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Multi-factor </a:t>
            </a:r>
            <a:r>
              <a:rPr lang="en-US" sz="28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uthentication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6858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No Public Wi-Fi</a:t>
            </a:r>
          </a:p>
          <a:p>
            <a:pPr marL="6858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Mandatory Training</a:t>
            </a:r>
            <a:endParaRPr lang="en-US" sz="2800" dirty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3" name="Picture 2" descr="A picture containing text, electronics, circuit&#10;&#10;AI-generated content may be incorrect.">
            <a:extLst>
              <a:ext uri="{FF2B5EF4-FFF2-40B4-BE49-F238E27FC236}">
                <a16:creationId xmlns:a16="http://schemas.microsoft.com/office/drawing/2014/main" id="{CD6AA6D4-86B1-92AC-4A56-76F5DB38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40" r="17061" b="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8322C-431C-4577-6410-37260AC5D967}"/>
              </a:ext>
            </a:extLst>
          </p:cNvPr>
          <p:cNvSpPr txBox="1"/>
          <p:nvPr/>
        </p:nvSpPr>
        <p:spPr>
          <a:xfrm>
            <a:off x="581956" y="730111"/>
            <a:ext cx="62506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Cybersecurity Guidelines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5920-E89F-C899-9879-7ABE9128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9966-32EE-B4C0-19F0-A833C45D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4" y="365125"/>
            <a:ext cx="172804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Values</a:t>
            </a:r>
          </a:p>
        </p:txBody>
      </p:sp>
      <p:pic>
        <p:nvPicPr>
          <p:cNvPr id="6" name="Picture Placeholder 5" descr="Map&#10;&#10;AI-generated content may be incorrect.">
            <a:extLst>
              <a:ext uri="{FF2B5EF4-FFF2-40B4-BE49-F238E27FC236}">
                <a16:creationId xmlns:a16="http://schemas.microsoft.com/office/drawing/2014/main" id="{AF0E99B5-7AEA-A30C-3F4A-06C45D5C28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179" r="2117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E294E-6A3D-5C92-86F8-5316EAA2A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720" y="2079977"/>
            <a:ext cx="6930887" cy="4650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Privacy and Confidentiality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Social Media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Cybersecurity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Ethical Implications of AI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Bias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Impact of algorithms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Digital Equity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580786-5472-6316-E9E8-E9D0B9A36F57}"/>
              </a:ext>
            </a:extLst>
          </p:cNvPr>
          <p:cNvGrpSpPr/>
          <p:nvPr/>
        </p:nvGrpSpPr>
        <p:grpSpPr>
          <a:xfrm>
            <a:off x="2572594" y="627941"/>
            <a:ext cx="7782838" cy="769441"/>
            <a:chOff x="3118981" y="666044"/>
            <a:chExt cx="7782838" cy="7694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8CD7D7-B45D-992B-1C35-D15C22668BD2}"/>
                </a:ext>
              </a:extLst>
            </p:cNvPr>
            <p:cNvSpPr txBox="1"/>
            <p:nvPr/>
          </p:nvSpPr>
          <p:spPr>
            <a:xfrm>
              <a:off x="3858016" y="666044"/>
              <a:ext cx="70438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Public Trust and Confidence 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88AF1A1C-45B5-3D49-ED7E-7181902FD49E}"/>
                </a:ext>
              </a:extLst>
            </p:cNvPr>
            <p:cNvSpPr/>
            <p:nvPr/>
          </p:nvSpPr>
          <p:spPr>
            <a:xfrm>
              <a:off x="3118981" y="866460"/>
              <a:ext cx="739035" cy="40758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93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B780-E049-78CB-8655-4FBF334A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461"/>
            <a:ext cx="9738815" cy="2852737"/>
          </a:xfrm>
        </p:spPr>
        <p:txBody>
          <a:bodyPr/>
          <a:lstStyle/>
          <a:p>
            <a:r>
              <a:rPr lang="en-US" dirty="0"/>
              <a:t>Training on Digital Competencies: Challenges</a:t>
            </a:r>
          </a:p>
        </p:txBody>
      </p:sp>
    </p:spTree>
    <p:extLst>
      <p:ext uri="{BB962C8B-B14F-4D97-AF65-F5344CB8AC3E}">
        <p14:creationId xmlns:p14="http://schemas.microsoft.com/office/powerpoint/2010/main" val="207369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6021E-BF42-7B30-F0C3-1AD4796D0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on a desk&#10;&#10;AI-generated content may be incorrect.">
            <a:extLst>
              <a:ext uri="{FF2B5EF4-FFF2-40B4-BE49-F238E27FC236}">
                <a16:creationId xmlns:a16="http://schemas.microsoft.com/office/drawing/2014/main" id="{E9BAB1DF-3759-7C46-EFA1-85CDEC45C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816" b="11931"/>
          <a:stretch>
            <a:fillRect/>
          </a:stretch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9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4BCD-7C16-E326-2B02-967A2A96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438" y="3266848"/>
            <a:ext cx="5879123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Federal Judicial Center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BAB3E7-A30A-B460-A651-FC036FF5B6C8}"/>
              </a:ext>
            </a:extLst>
          </p:cNvPr>
          <p:cNvCxnSpPr>
            <a:cxnSpLocks/>
          </p:cNvCxnSpPr>
          <p:nvPr/>
        </p:nvCxnSpPr>
        <p:spPr>
          <a:xfrm>
            <a:off x="3526556" y="4256043"/>
            <a:ext cx="509113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BE70652-FA35-DDE2-F1A1-82331D728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12" b="27112"/>
          <a:stretch/>
        </p:blipFill>
        <p:spPr>
          <a:xfrm>
            <a:off x="0" y="0"/>
            <a:ext cx="12237984" cy="32668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BC175A-C04C-1E8D-8DE0-B04AF25760C5}"/>
              </a:ext>
            </a:extLst>
          </p:cNvPr>
          <p:cNvSpPr txBox="1"/>
          <p:nvPr/>
        </p:nvSpPr>
        <p:spPr>
          <a:xfrm>
            <a:off x="1572244" y="4783482"/>
            <a:ext cx="9093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“…TO FURTHER THE DEVELOPMENT AND ADOPTION OF IMPROVED JUDICIAL ADMINISTRATION THROUGH EDUCATION &amp; RESEARCH.”</a:t>
            </a:r>
          </a:p>
        </p:txBody>
      </p:sp>
    </p:spTree>
    <p:extLst>
      <p:ext uri="{BB962C8B-B14F-4D97-AF65-F5344CB8AC3E}">
        <p14:creationId xmlns:p14="http://schemas.microsoft.com/office/powerpoint/2010/main" val="2881686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EBD49-4F71-618B-C143-1ABC1AA1AD47}"/>
              </a:ext>
            </a:extLst>
          </p:cNvPr>
          <p:cNvSpPr txBox="1"/>
          <p:nvPr/>
        </p:nvSpPr>
        <p:spPr>
          <a:xfrm>
            <a:off x="6055670" y="1187356"/>
            <a:ext cx="5681407" cy="5579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51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Change Management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endParaRPr lang="en-US" sz="4600" dirty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Minimize Disruptions</a:t>
            </a:r>
          </a:p>
          <a:p>
            <a:pPr marL="457200" lvl="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Maximize Benefit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600" dirty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Manage Resistance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and Concerns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Plan and Prepare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Communicate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Train and Support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A43D9835-D9A3-5D10-9BBC-0D571D1A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4" t="3017" r="17429" b="10770"/>
          <a:stretch>
            <a:fillRect/>
          </a:stretch>
        </p:blipFill>
        <p:spPr>
          <a:xfrm>
            <a:off x="1242648" y="1458154"/>
            <a:ext cx="4232030" cy="39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clipart, vector graphics&#10;&#10;AI-generated content may be incorrect.">
            <a:extLst>
              <a:ext uri="{FF2B5EF4-FFF2-40B4-BE49-F238E27FC236}">
                <a16:creationId xmlns:a16="http://schemas.microsoft.com/office/drawing/2014/main" id="{5A9ABD24-7D2C-072C-A560-50298D70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85530"/>
            <a:ext cx="3292524" cy="36807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in a suit with his hand on his head&#10;&#10;AI-generated content may be incorrect.">
            <a:extLst>
              <a:ext uri="{FF2B5EF4-FFF2-40B4-BE49-F238E27FC236}">
                <a16:creationId xmlns:a16="http://schemas.microsoft.com/office/drawing/2014/main" id="{377885C6-6F9E-AE3C-3453-B88C34F5B3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72"/>
          <a:stretch>
            <a:fillRect/>
          </a:stretch>
        </p:blipFill>
        <p:spPr>
          <a:xfrm>
            <a:off x="4886676" y="1887502"/>
            <a:ext cx="6184580" cy="313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FD278B-8ADC-0A9C-A755-6880D557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16"/>
          <a:stretch/>
        </p:blipFill>
        <p:spPr>
          <a:xfrm>
            <a:off x="0" y="12356"/>
            <a:ext cx="6400787" cy="6845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2B1B96-DFDA-3324-B1B8-C62C6068A504}"/>
              </a:ext>
            </a:extLst>
          </p:cNvPr>
          <p:cNvSpPr/>
          <p:nvPr/>
        </p:nvSpPr>
        <p:spPr>
          <a:xfrm>
            <a:off x="7352270" y="1878227"/>
            <a:ext cx="3880022" cy="310154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en-US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Judges,</a:t>
            </a:r>
          </a:p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  <a:r>
              <a:rPr lang="en-US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Judges</a:t>
            </a:r>
          </a:p>
        </p:txBody>
      </p:sp>
    </p:spTree>
    <p:extLst>
      <p:ext uri="{BB962C8B-B14F-4D97-AF65-F5344CB8AC3E}">
        <p14:creationId xmlns:p14="http://schemas.microsoft.com/office/powerpoint/2010/main" val="236614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solidFill>
            <a:srgbClr val="005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7EA98-DA35-BCF6-3A0D-747874E370F1}"/>
              </a:ext>
            </a:extLst>
          </p:cNvPr>
          <p:cNvSpPr/>
          <p:nvPr/>
        </p:nvSpPr>
        <p:spPr>
          <a:xfrm>
            <a:off x="1145136" y="1028700"/>
            <a:ext cx="9947305" cy="1090657"/>
          </a:xfrm>
          <a:prstGeom prst="rect">
            <a:avLst/>
          </a:prstGeom>
          <a:solidFill>
            <a:srgbClr val="4472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Judicial IT Curriculum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group of people working in an office&#10;&#10;AI-generated content may be incorrect.">
            <a:extLst>
              <a:ext uri="{FF2B5EF4-FFF2-40B4-BE49-F238E27FC236}">
                <a16:creationId xmlns:a16="http://schemas.microsoft.com/office/drawing/2014/main" id="{2965AB15-0908-3962-AFE4-518CBAA4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741"/>
          <a:stretch>
            <a:fillRect/>
          </a:stretch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1642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C3D7FF-0557-E3B9-7B47-FA62337232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99568" y="5062555"/>
            <a:ext cx="2592864" cy="10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9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0867EE5-4470-0212-F785-49492B8A1C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2591" r="22000" b="2429"/>
          <a:stretch/>
        </p:blipFill>
        <p:spPr>
          <a:xfrm>
            <a:off x="0" y="0"/>
            <a:ext cx="52863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6B0B8-B093-ED91-DA6C-27328F387593}"/>
              </a:ext>
            </a:extLst>
          </p:cNvPr>
          <p:cNvSpPr txBox="1"/>
          <p:nvPr/>
        </p:nvSpPr>
        <p:spPr>
          <a:xfrm>
            <a:off x="5762295" y="1004249"/>
            <a:ext cx="6096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Federal Judicial Center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judicial branch agency, established in 1967</a:t>
            </a:r>
          </a:p>
          <a:p>
            <a:pPr lvl="4" algn="ctr"/>
            <a:b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Research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 Semibold" panose="020B0702040204020203" pitchFamily="34" charset="0"/>
              </a:rPr>
              <a:t>Examine and evaluate federal court practices and policies through empirical research 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en-US" sz="3200" dirty="0">
              <a:solidFill>
                <a:srgbClr val="FFC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Education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 and implement programs and publications for newly appointed and experienced judges and  court personnel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 Semibold" panose="020B0702040204020203" pitchFamily="34" charset="0"/>
              </a:rPr>
              <a:t>Programs and resources</a:t>
            </a:r>
            <a:endParaRPr lang="en-US" sz="2000" dirty="0">
              <a:solidFill>
                <a:srgbClr val="FFC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4" algn="ctr"/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349F48-76E0-3829-6D58-CA929EDA89A8}"/>
              </a:ext>
            </a:extLst>
          </p:cNvPr>
          <p:cNvCxnSpPr>
            <a:cxnSpLocks/>
          </p:cNvCxnSpPr>
          <p:nvPr/>
        </p:nvCxnSpPr>
        <p:spPr>
          <a:xfrm>
            <a:off x="6354816" y="2031776"/>
            <a:ext cx="491095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372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A297D-0096-B07A-FA3A-AEB5A6AD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29833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Judicial Education Topics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49AE5-981D-ED5B-2980-D16FB544B0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993" y="3109248"/>
            <a:ext cx="5026184" cy="354758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Clr>
                <a:srgbClr val="FFFFFF"/>
              </a:buClr>
              <a:buNone/>
            </a:pPr>
            <a:r>
              <a:rPr lang="en-US" sz="3200" dirty="0"/>
              <a:t>Law and Procedure</a:t>
            </a:r>
          </a:p>
          <a:p>
            <a:pPr marL="457200" lvl="1" indent="0">
              <a:buClr>
                <a:srgbClr val="FFFFFF"/>
              </a:buClr>
              <a:buNone/>
            </a:pPr>
            <a:r>
              <a:rPr lang="en-US" sz="3200" dirty="0"/>
              <a:t>Evidentiary Issues</a:t>
            </a:r>
          </a:p>
          <a:p>
            <a:pPr marL="457200" lvl="1" indent="0">
              <a:buClr>
                <a:srgbClr val="FFFFFF"/>
              </a:buClr>
              <a:buNone/>
            </a:pPr>
            <a:r>
              <a:rPr lang="en-US" sz="3200" dirty="0"/>
              <a:t>Courtroom Skills</a:t>
            </a:r>
          </a:p>
          <a:p>
            <a:pPr marL="457200" lvl="1" indent="0">
              <a:buClr>
                <a:srgbClr val="FFFFFF"/>
              </a:buClr>
              <a:buNone/>
            </a:pPr>
            <a:r>
              <a:rPr lang="en-US" sz="3200" dirty="0"/>
              <a:t>Case Management</a:t>
            </a:r>
          </a:p>
          <a:p>
            <a:pPr marL="457200" lvl="1" indent="0">
              <a:buClr>
                <a:srgbClr val="FFFFFF"/>
              </a:buClr>
              <a:buNone/>
            </a:pPr>
            <a:r>
              <a:rPr lang="en-US" sz="3200" dirty="0"/>
              <a:t>Judgment Writing</a:t>
            </a:r>
          </a:p>
          <a:p>
            <a:pPr marL="457200" lvl="1" indent="0">
              <a:buClr>
                <a:srgbClr val="FFFFFF"/>
              </a:buClr>
              <a:buNone/>
            </a:pPr>
            <a:r>
              <a:rPr lang="en-US" sz="3200" dirty="0"/>
              <a:t>Judicial Ethics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A picture containing text, person, indoor, people&#10;&#10;AI-generated content may be incorrect.">
            <a:extLst>
              <a:ext uri="{FF2B5EF4-FFF2-40B4-BE49-F238E27FC236}">
                <a16:creationId xmlns:a16="http://schemas.microsoft.com/office/drawing/2014/main" id="{DE564B03-EC5B-83C3-0170-55623417B3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584" b="1538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490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AI-generated content may be incorrect.">
            <a:extLst>
              <a:ext uri="{FF2B5EF4-FFF2-40B4-BE49-F238E27FC236}">
                <a16:creationId xmlns:a16="http://schemas.microsoft.com/office/drawing/2014/main" id="{263BEC9F-7914-E323-8339-CCE558D834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3010" b="-2"/>
          <a:stretch>
            <a:fillRect/>
          </a:stretch>
        </p:blipFill>
        <p:spPr>
          <a:xfrm>
            <a:off x="3609985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rgbClr val="00509C"/>
              </a:gs>
              <a:gs pos="21000">
                <a:srgbClr val="00509C">
                  <a:alpha val="47000"/>
                </a:srgbClr>
              </a:gs>
              <a:gs pos="0">
                <a:srgbClr val="00509C">
                  <a:alpha val="0"/>
                </a:srgbClr>
              </a:gs>
              <a:gs pos="100000">
                <a:srgbClr val="00509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DF89F-C6AE-7307-D9B6-21F77B5D91C3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New Paradigm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74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3E7E9E-FA46-420D-031E-F21CD54FA4A2}"/>
              </a:ext>
            </a:extLst>
          </p:cNvPr>
          <p:cNvSpPr/>
          <p:nvPr/>
        </p:nvSpPr>
        <p:spPr>
          <a:xfrm>
            <a:off x="2326105" y="1806740"/>
            <a:ext cx="4363453" cy="13475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Knowledge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517030-9BA4-21AC-9F84-D17EA12235D3}"/>
              </a:ext>
            </a:extLst>
          </p:cNvPr>
          <p:cNvSpPr/>
          <p:nvPr/>
        </p:nvSpPr>
        <p:spPr>
          <a:xfrm>
            <a:off x="2326105" y="3300660"/>
            <a:ext cx="4363453" cy="13475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Skills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F016F-3485-4B33-8723-3D0C46241B40}"/>
              </a:ext>
            </a:extLst>
          </p:cNvPr>
          <p:cNvSpPr/>
          <p:nvPr/>
        </p:nvSpPr>
        <p:spPr>
          <a:xfrm>
            <a:off x="2326105" y="4844713"/>
            <a:ext cx="4363453" cy="13475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C83A8-6096-6B0E-FB9A-FE79E91ED8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1216" y="1773625"/>
            <a:ext cx="1962878" cy="4401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2968F3-D4A5-85CE-B144-D78B2FDA0DE6}"/>
              </a:ext>
            </a:extLst>
          </p:cNvPr>
          <p:cNvSpPr txBox="1"/>
          <p:nvPr/>
        </p:nvSpPr>
        <p:spPr>
          <a:xfrm>
            <a:off x="926927" y="474285"/>
            <a:ext cx="954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Competencies</a:t>
            </a:r>
          </a:p>
        </p:txBody>
      </p:sp>
    </p:spTree>
    <p:extLst>
      <p:ext uri="{BB962C8B-B14F-4D97-AF65-F5344CB8AC3E}">
        <p14:creationId xmlns:p14="http://schemas.microsoft.com/office/powerpoint/2010/main" val="36437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p&#10;&#10;AI-generated content may be incorrect.">
            <a:extLst>
              <a:ext uri="{FF2B5EF4-FFF2-40B4-BE49-F238E27FC236}">
                <a16:creationId xmlns:a16="http://schemas.microsoft.com/office/drawing/2014/main" id="{15424402-EEE0-D300-679C-0184CDA595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179" r="2117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E2280-67B8-9951-3A9C-D4BE386AF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231" y="1854509"/>
            <a:ext cx="6713689" cy="4650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>
                <a:solidFill>
                  <a:schemeClr val="bg1"/>
                </a:solidFill>
              </a:rPr>
              <a:t>Bangalore Principles of Judicial Conduct: </a:t>
            </a:r>
            <a:r>
              <a:rPr lang="en-US" sz="3900" dirty="0">
                <a:solidFill>
                  <a:schemeClr val="accent2"/>
                </a:solidFill>
              </a:rPr>
              <a:t>Value 6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3600" i="1" dirty="0">
                <a:solidFill>
                  <a:schemeClr val="bg1"/>
                </a:solidFill>
              </a:rPr>
              <a:t>Competence and diligence are </a:t>
            </a:r>
          </a:p>
          <a:p>
            <a:pPr marL="457200" lvl="1" indent="0">
              <a:buNone/>
            </a:pPr>
            <a:r>
              <a:rPr lang="en-US" sz="3600" i="1" dirty="0"/>
              <a:t>                               </a:t>
            </a:r>
            <a:r>
              <a:rPr lang="en-US" sz="3600" i="1" dirty="0">
                <a:solidFill>
                  <a:schemeClr val="bg1"/>
                </a:solidFill>
              </a:rPr>
              <a:t>to the due performance of judicial office</a:t>
            </a:r>
          </a:p>
          <a:p>
            <a:pPr marL="457200" lvl="1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D4C1D-23FA-2691-E1FC-04B5DD014D20}"/>
              </a:ext>
            </a:extLst>
          </p:cNvPr>
          <p:cNvSpPr txBox="1"/>
          <p:nvPr/>
        </p:nvSpPr>
        <p:spPr>
          <a:xfrm>
            <a:off x="1214651" y="3884085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prerequisites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343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6933234-50C8-D6DA-3625-A002E0D1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What are ‘core’ </a:t>
            </a:r>
            <a:r>
              <a:rPr lang="en-US" dirty="0">
                <a:solidFill>
                  <a:schemeClr val="accent2"/>
                </a:solidFill>
              </a:rPr>
              <a:t>digital</a:t>
            </a:r>
            <a:r>
              <a:rPr lang="en-US" dirty="0">
                <a:solidFill>
                  <a:prstClr val="white"/>
                </a:solidFill>
              </a:rPr>
              <a:t> competencies for judges?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9210A5F-BD81-9474-483F-4041FB1D1F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9028" r="19028"/>
          <a:stretch/>
        </p:blipFill>
        <p:spPr/>
      </p:pic>
    </p:spTree>
    <p:extLst>
      <p:ext uri="{BB962C8B-B14F-4D97-AF65-F5344CB8AC3E}">
        <p14:creationId xmlns:p14="http://schemas.microsoft.com/office/powerpoint/2010/main" val="128801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FD07-ABB4-0F87-D1F3-FA8E0214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Knowledge</a:t>
            </a:r>
          </a:p>
        </p:txBody>
      </p:sp>
      <p:pic>
        <p:nvPicPr>
          <p:cNvPr id="6" name="Picture Placeholder 5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D3104F2D-FBA3-EB13-BE4D-FA5C263692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536" r="2853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6FDCB-3EB8-4970-D523-33D35AF012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89369"/>
            <a:ext cx="6930887" cy="43243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Digital Forensics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Cybercrime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Cryptocurrency and Blockchain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Electronic Evidence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Artificial Intelligence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4485</TotalTime>
  <Words>385</Words>
  <Application>Microsoft Macintosh PowerPoint</Application>
  <PresentationFormat>Widescreen</PresentationFormat>
  <Paragraphs>121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AppleSystemUIFont</vt:lpstr>
      <vt:lpstr>Aptos</vt:lpstr>
      <vt:lpstr>Arial</vt:lpstr>
      <vt:lpstr>Calibri</vt:lpstr>
      <vt:lpstr>Source Sans Pro</vt:lpstr>
      <vt:lpstr>Wingdings</vt:lpstr>
      <vt:lpstr>1_Office Theme</vt:lpstr>
      <vt:lpstr>2_Office Theme</vt:lpstr>
      <vt:lpstr>Judicial Training in the Digital Era: Developing Digital Competencies   Congressional Office for International Leadership Alumni Conference  Ulaanbaatar, Mongolia June 16 – 17, 2025  Mira Gur Arie, Director, International Office, Federal Judicial Center</vt:lpstr>
      <vt:lpstr>Federal Judicial Center</vt:lpstr>
      <vt:lpstr>PowerPoint Presentation</vt:lpstr>
      <vt:lpstr>Judicial Education Topics</vt:lpstr>
      <vt:lpstr>PowerPoint Presentation</vt:lpstr>
      <vt:lpstr>PowerPoint Presentation</vt:lpstr>
      <vt:lpstr>PowerPoint Presentation</vt:lpstr>
      <vt:lpstr>What are ‘core’ digital competencies for judges?</vt:lpstr>
      <vt:lpstr>Knowledge</vt:lpstr>
      <vt:lpstr>Electronic Evidence</vt:lpstr>
      <vt:lpstr>PowerPoint Presentation</vt:lpstr>
      <vt:lpstr>PowerPoint Presentation</vt:lpstr>
      <vt:lpstr>Skills</vt:lpstr>
      <vt:lpstr>PowerPoint Presentation</vt:lpstr>
      <vt:lpstr>PowerPoint Presentation</vt:lpstr>
      <vt:lpstr>PowerPoint Presentation</vt:lpstr>
      <vt:lpstr>Values</vt:lpstr>
      <vt:lpstr>Training on Digital Competencies: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Mira Gur-Arie</dc:creator>
  <cp:lastModifiedBy>Mira Gur-Arie</cp:lastModifiedBy>
  <cp:revision>5</cp:revision>
  <dcterms:created xsi:type="dcterms:W3CDTF">2025-05-22T16:27:43Z</dcterms:created>
  <dcterms:modified xsi:type="dcterms:W3CDTF">2025-06-02T21:06:58Z</dcterms:modified>
</cp:coreProperties>
</file>